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1" r:id="rId3"/>
    <p:sldId id="263" r:id="rId4"/>
    <p:sldId id="262" r:id="rId5"/>
    <p:sldId id="264" r:id="rId6"/>
    <p:sldId id="265" r:id="rId7"/>
    <p:sldId id="266" r:id="rId8"/>
    <p:sldId id="256" r:id="rId9"/>
    <p:sldId id="257" r:id="rId10"/>
    <p:sldId id="270" r:id="rId11"/>
    <p:sldId id="271" r:id="rId12"/>
    <p:sldId id="259" r:id="rId13"/>
    <p:sldId id="272" r:id="rId14"/>
    <p:sldId id="273" r:id="rId15"/>
    <p:sldId id="275" r:id="rId16"/>
  </p:sldIdLst>
  <p:sldSz cx="12192000" cy="6858000"/>
  <p:notesSz cx="6858000" cy="9144000"/>
  <p:defaultTextStyle>
    <a:defPPr>
      <a:defRPr lang="en-150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B9B"/>
    <a:srgbClr val="A7E8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AA7CC8-D89A-4F35-9FB0-CC87257812FF}" v="281" dt="2022-12-16T12:47:28.3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1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r Feet" userId="a88ecb6bd7bd4b84" providerId="LiveId" clId="{79AA7CC8-D89A-4F35-9FB0-CC87257812FF}"/>
    <pc:docChg chg="undo custSel addSld delSld modSld sldOrd">
      <pc:chgData name="Per Feet" userId="a88ecb6bd7bd4b84" providerId="LiveId" clId="{79AA7CC8-D89A-4F35-9FB0-CC87257812FF}" dt="2022-12-16T12:51:06.276" v="3532" actId="1038"/>
      <pc:docMkLst>
        <pc:docMk/>
      </pc:docMkLst>
      <pc:sldChg chg="addSp delSp modSp mod ord">
        <pc:chgData name="Per Feet" userId="a88ecb6bd7bd4b84" providerId="LiveId" clId="{79AA7CC8-D89A-4F35-9FB0-CC87257812FF}" dt="2022-12-16T12:48:49.198" v="3463" actId="478"/>
        <pc:sldMkLst>
          <pc:docMk/>
          <pc:sldMk cId="3549553187" sldId="256"/>
        </pc:sldMkLst>
        <pc:spChg chg="mod topLvl">
          <ac:chgData name="Per Feet" userId="a88ecb6bd7bd4b84" providerId="LiveId" clId="{79AA7CC8-D89A-4F35-9FB0-CC87257812FF}" dt="2022-12-10T10:33:02.132" v="1176" actId="164"/>
          <ac:spMkLst>
            <pc:docMk/>
            <pc:sldMk cId="3549553187" sldId="256"/>
            <ac:spMk id="3" creationId="{2A7DB091-C496-3995-E5F1-C6AEB29973FA}"/>
          </ac:spMkLst>
        </pc:spChg>
        <pc:spChg chg="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5" creationId="{0DE4ED61-17F0-3F51-E688-DEDA366C6F88}"/>
          </ac:spMkLst>
        </pc:spChg>
        <pc:spChg chg="mod">
          <ac:chgData name="Per Feet" userId="a88ecb6bd7bd4b84" providerId="LiveId" clId="{79AA7CC8-D89A-4F35-9FB0-CC87257812FF}" dt="2022-12-10T11:09:46.289" v="1344" actId="14100"/>
          <ac:spMkLst>
            <pc:docMk/>
            <pc:sldMk cId="3549553187" sldId="256"/>
            <ac:spMk id="8" creationId="{86C4D7EA-F632-08BF-599D-24F01822E4D3}"/>
          </ac:spMkLst>
        </pc:spChg>
        <pc:spChg chg="mod topLvl">
          <ac:chgData name="Per Feet" userId="a88ecb6bd7bd4b84" providerId="LiveId" clId="{79AA7CC8-D89A-4F35-9FB0-CC87257812FF}" dt="2022-12-10T10:33:02.132" v="1176" actId="164"/>
          <ac:spMkLst>
            <pc:docMk/>
            <pc:sldMk cId="3549553187" sldId="256"/>
            <ac:spMk id="10" creationId="{A11ECDB3-EAB8-5F34-2823-AD1DA442113C}"/>
          </ac:spMkLst>
        </pc:spChg>
        <pc:spChg chg="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12" creationId="{24D1D16F-624C-A74C-5CEB-02198896AA78}"/>
          </ac:spMkLst>
        </pc:spChg>
        <pc:spChg chg="del mod topLvl">
          <ac:chgData name="Per Feet" userId="a88ecb6bd7bd4b84" providerId="LiveId" clId="{79AA7CC8-D89A-4F35-9FB0-CC87257812FF}" dt="2022-12-10T10:32:05.957" v="1158" actId="478"/>
          <ac:spMkLst>
            <pc:docMk/>
            <pc:sldMk cId="3549553187" sldId="256"/>
            <ac:spMk id="15" creationId="{E00903E5-B29C-C88B-2297-12A3938F625B}"/>
          </ac:spMkLst>
        </pc:spChg>
        <pc:spChg chg="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18" creationId="{5BE6BFF5-08AB-7EB7-D66B-055DFB9DC4BC}"/>
          </ac:spMkLst>
        </pc:spChg>
        <pc:spChg chg="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20" creationId="{A9FAD140-9A3F-B382-C2E6-3ABDCCEBAD23}"/>
          </ac:spMkLst>
        </pc:spChg>
        <pc:spChg chg="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24" creationId="{DFD1376A-5FB9-D9F4-9254-2FECF2DF2ABB}"/>
          </ac:spMkLst>
        </pc:spChg>
        <pc:spChg chg="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31" creationId="{26B7D1DC-39A8-A74D-E34B-F18D0BDD7EA2}"/>
          </ac:spMkLst>
        </pc:spChg>
        <pc:spChg chg="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35" creationId="{5D952835-567B-D64D-57A4-C0F475F64FAA}"/>
          </ac:spMkLst>
        </pc:spChg>
        <pc:spChg chg="add del">
          <ac:chgData name="Per Feet" userId="a88ecb6bd7bd4b84" providerId="LiveId" clId="{79AA7CC8-D89A-4F35-9FB0-CC87257812FF}" dt="2022-12-09T20:54:55.459" v="541" actId="22"/>
          <ac:spMkLst>
            <pc:docMk/>
            <pc:sldMk cId="3549553187" sldId="256"/>
            <ac:spMk id="39" creationId="{CB5589E7-F626-BB06-98D6-0A4379CECCA9}"/>
          </ac:spMkLst>
        </pc:spChg>
        <pc:spChg chg="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42" creationId="{CE6B9B3B-75B7-414D-2F7D-9E5BF6D256E8}"/>
          </ac:spMkLst>
        </pc:spChg>
        <pc:spChg chg="mod">
          <ac:chgData name="Per Feet" userId="a88ecb6bd7bd4b84" providerId="LiveId" clId="{79AA7CC8-D89A-4F35-9FB0-CC87257812FF}" dt="2022-12-10T11:09:53.894" v="1346" actId="14100"/>
          <ac:spMkLst>
            <pc:docMk/>
            <pc:sldMk cId="3549553187" sldId="256"/>
            <ac:spMk id="45" creationId="{38EAE9A0-27DF-58DE-BD16-E6A1B8A2FEB5}"/>
          </ac:spMkLst>
        </pc:spChg>
        <pc:spChg chg="mod">
          <ac:chgData name="Per Feet" userId="a88ecb6bd7bd4b84" providerId="LiveId" clId="{79AA7CC8-D89A-4F35-9FB0-CC87257812FF}" dt="2022-12-10T11:09:49.424" v="1345" actId="14100"/>
          <ac:spMkLst>
            <pc:docMk/>
            <pc:sldMk cId="3549553187" sldId="256"/>
            <ac:spMk id="51" creationId="{E86095CD-8224-90FB-F4AD-55642A397576}"/>
          </ac:spMkLst>
        </pc:spChg>
        <pc:spChg chg="add mod">
          <ac:chgData name="Per Feet" userId="a88ecb6bd7bd4b84" providerId="LiveId" clId="{79AA7CC8-D89A-4F35-9FB0-CC87257812FF}" dt="2022-12-10T09:09:57.221" v="696" actId="692"/>
          <ac:spMkLst>
            <pc:docMk/>
            <pc:sldMk cId="3549553187" sldId="256"/>
            <ac:spMk id="55" creationId="{257029A7-1AAF-C4E4-CD21-DF2EB7DC4AFF}"/>
          </ac:spMkLst>
        </pc:spChg>
        <pc:spChg chg="del mod topLvl">
          <ac:chgData name="Per Feet" userId="a88ecb6bd7bd4b84" providerId="LiveId" clId="{79AA7CC8-D89A-4F35-9FB0-CC87257812FF}" dt="2022-11-15T17:35:41.712" v="97" actId="478"/>
          <ac:spMkLst>
            <pc:docMk/>
            <pc:sldMk cId="3549553187" sldId="256"/>
            <ac:spMk id="59" creationId="{FFC1C81B-F9D0-20B6-B10D-68DA7358CBC2}"/>
          </ac:spMkLst>
        </pc:spChg>
        <pc:spChg chg="add mod">
          <ac:chgData name="Per Feet" userId="a88ecb6bd7bd4b84" providerId="LiveId" clId="{79AA7CC8-D89A-4F35-9FB0-CC87257812FF}" dt="2022-12-10T10:31:53.414" v="1156" actId="164"/>
          <ac:spMkLst>
            <pc:docMk/>
            <pc:sldMk cId="3549553187" sldId="256"/>
            <ac:spMk id="63" creationId="{30A37B98-7953-21DE-D77B-01422348CED8}"/>
          </ac:spMkLst>
        </pc:spChg>
        <pc:spChg chg="add mod">
          <ac:chgData name="Per Feet" userId="a88ecb6bd7bd4b84" providerId="LiveId" clId="{79AA7CC8-D89A-4F35-9FB0-CC87257812FF}" dt="2022-12-10T10:31:53.414" v="1156" actId="164"/>
          <ac:spMkLst>
            <pc:docMk/>
            <pc:sldMk cId="3549553187" sldId="256"/>
            <ac:spMk id="64" creationId="{AC6E736B-230E-6984-4878-CD3E5C3366B7}"/>
          </ac:spMkLst>
        </pc:spChg>
        <pc:spChg chg="mod">
          <ac:chgData name="Per Feet" userId="a88ecb6bd7bd4b84" providerId="LiveId" clId="{79AA7CC8-D89A-4F35-9FB0-CC87257812FF}" dt="2022-12-10T10:18:34.148" v="1017" actId="20577"/>
          <ac:spMkLst>
            <pc:docMk/>
            <pc:sldMk cId="3549553187" sldId="256"/>
            <ac:spMk id="71" creationId="{BF1E3938-2929-0167-B305-2853ED2F929C}"/>
          </ac:spMkLst>
        </pc:spChg>
        <pc:spChg chg="del mod topLvl">
          <ac:chgData name="Per Feet" userId="a88ecb6bd7bd4b84" providerId="LiveId" clId="{79AA7CC8-D89A-4F35-9FB0-CC87257812FF}" dt="2022-12-16T12:48:49.198" v="3463" actId="478"/>
          <ac:spMkLst>
            <pc:docMk/>
            <pc:sldMk cId="3549553187" sldId="256"/>
            <ac:spMk id="79" creationId="{791EF851-DC19-D7B2-B564-043F5064BA27}"/>
          </ac:spMkLst>
        </pc:spChg>
        <pc:grpChg chg="add del mod">
          <ac:chgData name="Per Feet" userId="a88ecb6bd7bd4b84" providerId="LiveId" clId="{79AA7CC8-D89A-4F35-9FB0-CC87257812FF}" dt="2022-12-10T10:32:02.870" v="1157" actId="165"/>
          <ac:grpSpMkLst>
            <pc:docMk/>
            <pc:sldMk cId="3549553187" sldId="256"/>
            <ac:grpSpMk id="2" creationId="{916A8B05-9963-8991-D8D4-06630D8D407B}"/>
          </ac:grpSpMkLst>
        </pc:grpChg>
        <pc:grpChg chg="add 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4" creationId="{96758A0E-05BD-E60A-0FE4-6843484AD240}"/>
          </ac:grpSpMkLst>
        </pc:grpChg>
        <pc:grpChg chg="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7" creationId="{21318FA4-A7F0-CA0B-07A7-FF385CAFFD3D}"/>
          </ac:grpSpMkLst>
        </pc:grpChg>
        <pc:grpChg chg="add mod">
          <ac:chgData name="Per Feet" userId="a88ecb6bd7bd4b84" providerId="LiveId" clId="{79AA7CC8-D89A-4F35-9FB0-CC87257812FF}" dt="2022-12-10T10:29:03.423" v="1118" actId="1076"/>
          <ac:grpSpMkLst>
            <pc:docMk/>
            <pc:sldMk cId="3549553187" sldId="256"/>
            <ac:grpSpMk id="11" creationId="{B9E6D497-7AA8-26F0-774A-860FC10B85E0}"/>
          </ac:grpSpMkLst>
        </pc:grpChg>
        <pc:grpChg chg="add 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13" creationId="{000BB635-E4C3-6AA2-B6B7-6D01EF97B6A9}"/>
          </ac:grpSpMkLst>
        </pc:grpChg>
        <pc:grpChg chg="del mod">
          <ac:chgData name="Per Feet" userId="a88ecb6bd7bd4b84" providerId="LiveId" clId="{79AA7CC8-D89A-4F35-9FB0-CC87257812FF}" dt="2022-11-15T17:29:01.542" v="45" actId="21"/>
          <ac:grpSpMkLst>
            <pc:docMk/>
            <pc:sldMk cId="3549553187" sldId="256"/>
            <ac:grpSpMk id="14" creationId="{A36A8A72-C402-7DB8-7082-C7A32AEB273E}"/>
          </ac:grpSpMkLst>
        </pc:grpChg>
        <pc:grpChg chg="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17" creationId="{B5813FE8-7913-5615-C036-195BD0638ED5}"/>
          </ac:grpSpMkLst>
        </pc:grpChg>
        <pc:grpChg chg="del">
          <ac:chgData name="Per Feet" userId="a88ecb6bd7bd4b84" providerId="LiveId" clId="{79AA7CC8-D89A-4F35-9FB0-CC87257812FF}" dt="2022-11-15T17:29:55.801" v="60" actId="478"/>
          <ac:grpSpMkLst>
            <pc:docMk/>
            <pc:sldMk cId="3549553187" sldId="256"/>
            <ac:grpSpMk id="21" creationId="{63E7C2DB-895A-B193-58FA-04C0136931B1}"/>
          </ac:grpSpMkLst>
        </pc:grpChg>
        <pc:grpChg chg="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23" creationId="{414EE920-BA4D-93F9-C38F-4AFCFB300C48}"/>
          </ac:grpSpMkLst>
        </pc:grpChg>
        <pc:grpChg chg="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26" creationId="{91F9A5EA-EB6E-2843-B9C5-AE9EFB12D745}"/>
          </ac:grpSpMkLst>
        </pc:grpChg>
        <pc:grpChg chg="add 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30" creationId="{3F6CBCE2-C8E1-AEF8-139C-BA2DA1CC9912}"/>
          </ac:grpSpMkLst>
        </pc:grpChg>
        <pc:grpChg chg="add 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34" creationId="{2F67B089-DFDE-586F-D91A-67080C89055B}"/>
          </ac:grpSpMkLst>
        </pc:grpChg>
        <pc:grpChg chg="del mod">
          <ac:chgData name="Per Feet" userId="a88ecb6bd7bd4b84" providerId="LiveId" clId="{79AA7CC8-D89A-4F35-9FB0-CC87257812FF}" dt="2022-11-15T17:29:33.790" v="53" actId="478"/>
          <ac:grpSpMkLst>
            <pc:docMk/>
            <pc:sldMk cId="3549553187" sldId="256"/>
            <ac:grpSpMk id="37" creationId="{CC2DF43E-D9C6-2037-620B-FAFE79B749DC}"/>
          </ac:grpSpMkLst>
        </pc:grpChg>
        <pc:grpChg chg="add 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40" creationId="{A269B091-B4EF-3BF1-8D44-43400A33F89C}"/>
          </ac:grpSpMkLst>
        </pc:grpChg>
        <pc:grpChg chg="add 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44" creationId="{77DC7DC7-02A2-714F-3710-A7369277FC3C}"/>
          </ac:grpSpMkLst>
        </pc:grpChg>
        <pc:grpChg chg="mod">
          <ac:chgData name="Per Feet" userId="a88ecb6bd7bd4b84" providerId="LiveId" clId="{79AA7CC8-D89A-4F35-9FB0-CC87257812FF}" dt="2022-12-10T09:09:46.679" v="694" actId="207"/>
          <ac:grpSpMkLst>
            <pc:docMk/>
            <pc:sldMk cId="3549553187" sldId="256"/>
            <ac:grpSpMk id="50" creationId="{6792B8C1-0DC2-4F88-6CD8-21A50A8D6A20}"/>
          </ac:grpSpMkLst>
        </pc:grpChg>
        <pc:grpChg chg="del">
          <ac:chgData name="Per Feet" userId="a88ecb6bd7bd4b84" providerId="LiveId" clId="{79AA7CC8-D89A-4F35-9FB0-CC87257812FF}" dt="2022-11-15T17:35:41.712" v="97" actId="478"/>
          <ac:grpSpMkLst>
            <pc:docMk/>
            <pc:sldMk cId="3549553187" sldId="256"/>
            <ac:grpSpMk id="58" creationId="{F65DC70E-2DA0-E5ED-351E-906E2E4FC741}"/>
          </ac:grpSpMkLst>
        </pc:grpChg>
        <pc:grpChg chg="del mod">
          <ac:chgData name="Per Feet" userId="a88ecb6bd7bd4b84" providerId="LiveId" clId="{79AA7CC8-D89A-4F35-9FB0-CC87257812FF}" dt="2022-11-15T17:29:35.420" v="54" actId="478"/>
          <ac:grpSpMkLst>
            <pc:docMk/>
            <pc:sldMk cId="3549553187" sldId="256"/>
            <ac:grpSpMk id="62" creationId="{384F3170-2B6C-2CE3-FBE9-82E76F2121FB}"/>
          </ac:grpSpMkLst>
        </pc:grpChg>
        <pc:grpChg chg="add mod">
          <ac:chgData name="Per Feet" userId="a88ecb6bd7bd4b84" providerId="LiveId" clId="{79AA7CC8-D89A-4F35-9FB0-CC87257812FF}" dt="2022-12-10T10:34:29.868" v="1192" actId="1076"/>
          <ac:grpSpMkLst>
            <pc:docMk/>
            <pc:sldMk cId="3549553187" sldId="256"/>
            <ac:grpSpMk id="65" creationId="{2E6A1B95-D8F8-960E-47FC-89487C643F64}"/>
          </ac:grpSpMkLst>
        </pc:grpChg>
        <pc:grpChg chg="add del mod">
          <ac:chgData name="Per Feet" userId="a88ecb6bd7bd4b84" providerId="LiveId" clId="{79AA7CC8-D89A-4F35-9FB0-CC87257812FF}" dt="2022-12-10T10:34:12.649" v="1190" actId="478"/>
          <ac:grpSpMkLst>
            <pc:docMk/>
            <pc:sldMk cId="3549553187" sldId="256"/>
            <ac:grpSpMk id="70" creationId="{CF4DA253-4C27-BCF8-AA92-FCC4F8872137}"/>
          </ac:grpSpMkLst>
        </pc:grpChg>
        <pc:grpChg chg="add del mod">
          <ac:chgData name="Per Feet" userId="a88ecb6bd7bd4b84" providerId="LiveId" clId="{79AA7CC8-D89A-4F35-9FB0-CC87257812FF}" dt="2022-12-09T21:01:00.797" v="625" actId="478"/>
          <ac:grpSpMkLst>
            <pc:docMk/>
            <pc:sldMk cId="3549553187" sldId="256"/>
            <ac:grpSpMk id="78" creationId="{ED40C8C0-CBE8-ED79-91DB-7C0401981B1C}"/>
          </ac:grpSpMkLst>
        </pc:grpChg>
        <pc:picChg chg="add del mod ord">
          <ac:chgData name="Per Feet" userId="a88ecb6bd7bd4b84" providerId="LiveId" clId="{79AA7CC8-D89A-4F35-9FB0-CC87257812FF}" dt="2022-11-18T18:18:39.158" v="104" actId="478"/>
          <ac:picMkLst>
            <pc:docMk/>
            <pc:sldMk cId="3549553187" sldId="256"/>
            <ac:picMk id="3" creationId="{4AAB4797-7E2E-BE81-59AA-D8C976758F32}"/>
          </ac:picMkLst>
        </pc:picChg>
        <pc:picChg chg="add del">
          <ac:chgData name="Per Feet" userId="a88ecb6bd7bd4b84" providerId="LiveId" clId="{79AA7CC8-D89A-4F35-9FB0-CC87257812FF}" dt="2022-12-09T20:47:29.719" v="528" actId="478"/>
          <ac:picMkLst>
            <pc:docMk/>
            <pc:sldMk cId="3549553187" sldId="256"/>
            <ac:picMk id="3" creationId="{9588C799-2751-B179-B79A-6B837054322D}"/>
          </ac:picMkLst>
        </pc:picChg>
        <pc:picChg chg="add del ord">
          <ac:chgData name="Per Feet" userId="a88ecb6bd7bd4b84" providerId="LiveId" clId="{79AA7CC8-D89A-4F35-9FB0-CC87257812FF}" dt="2022-11-18T18:36:45.298" v="140" actId="478"/>
          <ac:picMkLst>
            <pc:docMk/>
            <pc:sldMk cId="3549553187" sldId="256"/>
            <ac:picMk id="10" creationId="{DE8DD6B1-1AB7-D28F-44A5-28C81E456452}"/>
          </ac:picMkLst>
        </pc:picChg>
        <pc:picChg chg="add del ord">
          <ac:chgData name="Per Feet" userId="a88ecb6bd7bd4b84" providerId="LiveId" clId="{79AA7CC8-D89A-4F35-9FB0-CC87257812FF}" dt="2022-12-09T20:53:08.799" v="532" actId="478"/>
          <ac:picMkLst>
            <pc:docMk/>
            <pc:sldMk cId="3549553187" sldId="256"/>
            <ac:picMk id="15" creationId="{99EB55BE-A57D-5798-9003-E17437DD2EA2}"/>
          </ac:picMkLst>
        </pc:picChg>
        <pc:picChg chg="add del">
          <ac:chgData name="Per Feet" userId="a88ecb6bd7bd4b84" providerId="LiveId" clId="{79AA7CC8-D89A-4F35-9FB0-CC87257812FF}" dt="2022-12-09T20:53:32.247" v="534" actId="478"/>
          <ac:picMkLst>
            <pc:docMk/>
            <pc:sldMk cId="3549553187" sldId="256"/>
            <ac:picMk id="21" creationId="{31CA407B-AC9B-127E-7A4C-4EF4F72146DE}"/>
          </ac:picMkLst>
        </pc:picChg>
        <pc:picChg chg="add mod ord">
          <ac:chgData name="Per Feet" userId="a88ecb6bd7bd4b84" providerId="LiveId" clId="{79AA7CC8-D89A-4F35-9FB0-CC87257812FF}" dt="2022-12-10T10:34:04.211" v="1187" actId="1076"/>
          <ac:picMkLst>
            <pc:docMk/>
            <pc:sldMk cId="3549553187" sldId="256"/>
            <ac:picMk id="32" creationId="{AAD0443D-7E0F-E5AB-7BF5-A8A616447B10}"/>
          </ac:picMkLst>
        </pc:picChg>
        <pc:picChg chg="add del mod ord">
          <ac:chgData name="Per Feet" userId="a88ecb6bd7bd4b84" providerId="LiveId" clId="{79AA7CC8-D89A-4F35-9FB0-CC87257812FF}" dt="2022-12-09T20:46:46.445" v="526" actId="478"/>
          <ac:picMkLst>
            <pc:docMk/>
            <pc:sldMk cId="3549553187" sldId="256"/>
            <ac:picMk id="38" creationId="{BF8A203A-90A9-4ECC-F7D8-95F2FF9481C8}"/>
          </ac:picMkLst>
        </pc:picChg>
        <pc:picChg chg="del">
          <ac:chgData name="Per Feet" userId="a88ecb6bd7bd4b84" providerId="LiveId" clId="{79AA7CC8-D89A-4F35-9FB0-CC87257812FF}" dt="2022-11-15T17:27:21.675" v="1" actId="478"/>
          <ac:picMkLst>
            <pc:docMk/>
            <pc:sldMk cId="3549553187" sldId="256"/>
            <ac:picMk id="41" creationId="{46FCDC72-E2D3-0543-EBBF-1525CBE7DC4B}"/>
          </ac:picMkLst>
        </pc:picChg>
        <pc:picChg chg="add del mod">
          <ac:chgData name="Per Feet" userId="a88ecb6bd7bd4b84" providerId="LiveId" clId="{79AA7CC8-D89A-4F35-9FB0-CC87257812FF}" dt="2022-12-09T21:52:46.680" v="642" actId="478"/>
          <ac:picMkLst>
            <pc:docMk/>
            <pc:sldMk cId="3549553187" sldId="256"/>
            <ac:picMk id="1026" creationId="{88212EA2-925D-AE8D-F368-1A167C7BDE54}"/>
          </ac:picMkLst>
        </pc:picChg>
        <pc:cxnChg chg="mod">
          <ac:chgData name="Per Feet" userId="a88ecb6bd7bd4b84" providerId="LiveId" clId="{79AA7CC8-D89A-4F35-9FB0-CC87257812FF}" dt="2022-12-10T09:09:57.221" v="696" actId="692"/>
          <ac:cxnSpMkLst>
            <pc:docMk/>
            <pc:sldMk cId="3549553187" sldId="256"/>
            <ac:cxnSpMk id="6" creationId="{EC74BED7-23D5-8173-DF40-5C793F531704}"/>
          </ac:cxnSpMkLst>
        </pc:cxnChg>
        <pc:cxnChg chg="mod">
          <ac:chgData name="Per Feet" userId="a88ecb6bd7bd4b84" providerId="LiveId" clId="{79AA7CC8-D89A-4F35-9FB0-CC87257812FF}" dt="2022-12-10T11:09:46.289" v="1344" actId="14100"/>
          <ac:cxnSpMkLst>
            <pc:docMk/>
            <pc:sldMk cId="3549553187" sldId="256"/>
            <ac:cxnSpMk id="9" creationId="{F82A01F0-D0B0-B14B-9A3B-A0B805F292EE}"/>
          </ac:cxnSpMkLst>
        </pc:cxnChg>
        <pc:cxnChg chg="add del mod">
          <ac:chgData name="Per Feet" userId="a88ecb6bd7bd4b84" providerId="LiveId" clId="{79AA7CC8-D89A-4F35-9FB0-CC87257812FF}" dt="2022-11-15T17:28:59.206" v="44"/>
          <ac:cxnSpMkLst>
            <pc:docMk/>
            <pc:sldMk cId="3549553187" sldId="256"/>
            <ac:cxnSpMk id="12" creationId="{1E272F45-9911-7FB2-F165-9E6C7027178D}"/>
          </ac:cxnSpMkLst>
        </pc:cxnChg>
        <pc:cxnChg chg="mod">
          <ac:chgData name="Per Feet" userId="a88ecb6bd7bd4b84" providerId="LiveId" clId="{79AA7CC8-D89A-4F35-9FB0-CC87257812FF}" dt="2022-12-10T09:09:57.221" v="696" actId="692"/>
          <ac:cxnSpMkLst>
            <pc:docMk/>
            <pc:sldMk cId="3549553187" sldId="256"/>
            <ac:cxnSpMk id="14" creationId="{F6059E31-8E7B-BADC-05AD-81CB67E1A29A}"/>
          </ac:cxnSpMkLst>
        </pc:cxnChg>
        <pc:cxnChg chg="mod">
          <ac:chgData name="Per Feet" userId="a88ecb6bd7bd4b84" providerId="LiveId" clId="{79AA7CC8-D89A-4F35-9FB0-CC87257812FF}" dt="2022-11-15T17:29:01.542" v="45" actId="21"/>
          <ac:cxnSpMkLst>
            <pc:docMk/>
            <pc:sldMk cId="3549553187" sldId="256"/>
            <ac:cxnSpMk id="16" creationId="{0CD9B7D9-961B-AE0E-1DD4-B7CB156BE07A}"/>
          </ac:cxnSpMkLst>
        </pc:cxnChg>
        <pc:cxnChg chg="mod">
          <ac:chgData name="Per Feet" userId="a88ecb6bd7bd4b84" providerId="LiveId" clId="{79AA7CC8-D89A-4F35-9FB0-CC87257812FF}" dt="2022-12-10T11:10:00.824" v="1347" actId="14100"/>
          <ac:cxnSpMkLst>
            <pc:docMk/>
            <pc:sldMk cId="3549553187" sldId="256"/>
            <ac:cxnSpMk id="19" creationId="{109F33E4-1E7E-3752-966C-523D6193A839}"/>
          </ac:cxnSpMkLst>
        </pc:cxnChg>
        <pc:cxnChg chg="add mod">
          <ac:chgData name="Per Feet" userId="a88ecb6bd7bd4b84" providerId="LiveId" clId="{79AA7CC8-D89A-4F35-9FB0-CC87257812FF}" dt="2022-12-10T10:31:53.414" v="1156" actId="164"/>
          <ac:cxnSpMkLst>
            <pc:docMk/>
            <pc:sldMk cId="3549553187" sldId="256"/>
            <ac:cxnSpMk id="21" creationId="{06D18857-8720-FEFF-E4A9-F551EC92AED9}"/>
          </ac:cxnSpMkLst>
        </pc:cxnChg>
        <pc:cxnChg chg="mod">
          <ac:chgData name="Per Feet" userId="a88ecb6bd7bd4b84" providerId="LiveId" clId="{79AA7CC8-D89A-4F35-9FB0-CC87257812FF}" dt="2022-12-10T09:09:57.221" v="696" actId="692"/>
          <ac:cxnSpMkLst>
            <pc:docMk/>
            <pc:sldMk cId="3549553187" sldId="256"/>
            <ac:cxnSpMk id="25" creationId="{E0CBD4B4-97B0-C7A1-B06D-7B635493FFA9}"/>
          </ac:cxnSpMkLst>
        </pc:cxnChg>
        <pc:cxnChg chg="mod">
          <ac:chgData name="Per Feet" userId="a88ecb6bd7bd4b84" providerId="LiveId" clId="{79AA7CC8-D89A-4F35-9FB0-CC87257812FF}" dt="2022-12-10T09:09:57.221" v="696" actId="692"/>
          <ac:cxnSpMkLst>
            <pc:docMk/>
            <pc:sldMk cId="3549553187" sldId="256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2-10T09:09:57.221" v="696" actId="692"/>
          <ac:cxnSpMkLst>
            <pc:docMk/>
            <pc:sldMk cId="3549553187" sldId="256"/>
            <ac:cxnSpMk id="29" creationId="{0E62A7BA-EF32-9BA2-309A-110AC27C7CFD}"/>
          </ac:cxnSpMkLst>
        </pc:cxnChg>
        <pc:cxnChg chg="mod">
          <ac:chgData name="Per Feet" userId="a88ecb6bd7bd4b84" providerId="LiveId" clId="{79AA7CC8-D89A-4F35-9FB0-CC87257812FF}" dt="2022-11-15T17:29:55.801" v="60" actId="478"/>
          <ac:cxnSpMkLst>
            <pc:docMk/>
            <pc:sldMk cId="3549553187" sldId="256"/>
            <ac:cxnSpMk id="32" creationId="{97F0BA5A-2577-1F64-5B33-04E749E3E957}"/>
          </ac:cxnSpMkLst>
        </pc:cxnChg>
        <pc:cxnChg chg="mod">
          <ac:chgData name="Per Feet" userId="a88ecb6bd7bd4b84" providerId="LiveId" clId="{79AA7CC8-D89A-4F35-9FB0-CC87257812FF}" dt="2022-12-10T09:09:57.221" v="696" actId="692"/>
          <ac:cxnSpMkLst>
            <pc:docMk/>
            <pc:sldMk cId="3549553187" sldId="256"/>
            <ac:cxnSpMk id="33" creationId="{979FBE92-E1C7-078B-7CCB-4EA385E790C4}"/>
          </ac:cxnSpMkLst>
        </pc:cxnChg>
        <pc:cxnChg chg="mod">
          <ac:chgData name="Per Feet" userId="a88ecb6bd7bd4b84" providerId="LiveId" clId="{79AA7CC8-D89A-4F35-9FB0-CC87257812FF}" dt="2022-12-10T09:09:57.221" v="696" actId="692"/>
          <ac:cxnSpMkLst>
            <pc:docMk/>
            <pc:sldMk cId="3549553187" sldId="256"/>
            <ac:cxnSpMk id="36" creationId="{F5D5B542-967C-F157-136E-3411547B296B}"/>
          </ac:cxnSpMkLst>
        </pc:cxnChg>
        <pc:cxnChg chg="mod">
          <ac:chgData name="Per Feet" userId="a88ecb6bd7bd4b84" providerId="LiveId" clId="{79AA7CC8-D89A-4F35-9FB0-CC87257812FF}" dt="2022-11-15T17:29:33.790" v="53" actId="478"/>
          <ac:cxnSpMkLst>
            <pc:docMk/>
            <pc:sldMk cId="3549553187" sldId="256"/>
            <ac:cxnSpMk id="39" creationId="{5A3C4BE7-5947-79BC-B26D-F85EB1CF90E8}"/>
          </ac:cxnSpMkLst>
        </pc:cxnChg>
        <pc:cxnChg chg="mod">
          <ac:chgData name="Per Feet" userId="a88ecb6bd7bd4b84" providerId="LiveId" clId="{79AA7CC8-D89A-4F35-9FB0-CC87257812FF}" dt="2022-12-10T09:09:57.221" v="696" actId="692"/>
          <ac:cxnSpMkLst>
            <pc:docMk/>
            <pc:sldMk cId="3549553187" sldId="256"/>
            <ac:cxnSpMk id="43" creationId="{F706D027-00EF-D309-96F9-7E007B36FD74}"/>
          </ac:cxnSpMkLst>
        </pc:cxnChg>
        <pc:cxnChg chg="mod">
          <ac:chgData name="Per Feet" userId="a88ecb6bd7bd4b84" providerId="LiveId" clId="{79AA7CC8-D89A-4F35-9FB0-CC87257812FF}" dt="2022-12-10T11:09:53.894" v="1346" actId="14100"/>
          <ac:cxnSpMkLst>
            <pc:docMk/>
            <pc:sldMk cId="3549553187" sldId="256"/>
            <ac:cxnSpMk id="46" creationId="{67AAD069-FC59-CBFF-8909-EF9745D53138}"/>
          </ac:cxnSpMkLst>
        </pc:cxnChg>
        <pc:cxnChg chg="add mod">
          <ac:chgData name="Per Feet" userId="a88ecb6bd7bd4b84" providerId="LiveId" clId="{79AA7CC8-D89A-4F35-9FB0-CC87257812FF}" dt="2022-12-10T10:31:53.414" v="1156" actId="164"/>
          <ac:cxnSpMkLst>
            <pc:docMk/>
            <pc:sldMk cId="3549553187" sldId="256"/>
            <ac:cxnSpMk id="47" creationId="{5BDF3570-08DA-E307-1BF0-4F6810AC599A}"/>
          </ac:cxnSpMkLst>
        </pc:cxnChg>
        <pc:cxnChg chg="mod">
          <ac:chgData name="Per Feet" userId="a88ecb6bd7bd4b84" providerId="LiveId" clId="{79AA7CC8-D89A-4F35-9FB0-CC87257812FF}" dt="2022-12-10T11:09:49.424" v="1345" actId="14100"/>
          <ac:cxnSpMkLst>
            <pc:docMk/>
            <pc:sldMk cId="3549553187" sldId="256"/>
            <ac:cxnSpMk id="52" creationId="{D2FA5F16-B3AB-BBA4-01E2-7D5DF4587430}"/>
          </ac:cxnSpMkLst>
        </pc:cxnChg>
        <pc:cxnChg chg="add mod">
          <ac:chgData name="Per Feet" userId="a88ecb6bd7bd4b84" providerId="LiveId" clId="{79AA7CC8-D89A-4F35-9FB0-CC87257812FF}" dt="2022-12-10T09:10:36.919" v="701" actId="692"/>
          <ac:cxnSpMkLst>
            <pc:docMk/>
            <pc:sldMk cId="3549553187" sldId="256"/>
            <ac:cxnSpMk id="56" creationId="{032A352A-07A9-AC73-BF8F-0FA88985A869}"/>
          </ac:cxnSpMkLst>
        </pc:cxnChg>
        <pc:cxnChg chg="del mod topLvl">
          <ac:chgData name="Per Feet" userId="a88ecb6bd7bd4b84" providerId="LiveId" clId="{79AA7CC8-D89A-4F35-9FB0-CC87257812FF}" dt="2022-11-15T17:35:43.931" v="98" actId="478"/>
          <ac:cxnSpMkLst>
            <pc:docMk/>
            <pc:sldMk cId="3549553187" sldId="256"/>
            <ac:cxnSpMk id="60" creationId="{B565B6D9-1337-0B5D-27B2-1C680A79DDA2}"/>
          </ac:cxnSpMkLst>
        </pc:cxnChg>
        <pc:cxnChg chg="mod">
          <ac:chgData name="Per Feet" userId="a88ecb6bd7bd4b84" providerId="LiveId" clId="{79AA7CC8-D89A-4F35-9FB0-CC87257812FF}" dt="2022-11-15T17:29:35.420" v="54" actId="478"/>
          <ac:cxnSpMkLst>
            <pc:docMk/>
            <pc:sldMk cId="3549553187" sldId="256"/>
            <ac:cxnSpMk id="64" creationId="{1EB2C2E6-4E84-9C36-AB31-620353C4891A}"/>
          </ac:cxnSpMkLst>
        </pc:cxnChg>
        <pc:cxnChg chg="add del">
          <ac:chgData name="Per Feet" userId="a88ecb6bd7bd4b84" providerId="LiveId" clId="{79AA7CC8-D89A-4F35-9FB0-CC87257812FF}" dt="2022-12-10T10:32:15.436" v="1160" actId="478"/>
          <ac:cxnSpMkLst>
            <pc:docMk/>
            <pc:sldMk cId="3549553187" sldId="256"/>
            <ac:cxnSpMk id="67" creationId="{D8F5ABFB-1245-1474-F75C-271832F38EE2}"/>
          </ac:cxnSpMkLst>
        </pc:cxnChg>
        <pc:cxnChg chg="add mod">
          <ac:chgData name="Per Feet" userId="a88ecb6bd7bd4b84" providerId="LiveId" clId="{79AA7CC8-D89A-4F35-9FB0-CC87257812FF}" dt="2022-12-10T10:33:02.132" v="1176" actId="164"/>
          <ac:cxnSpMkLst>
            <pc:docMk/>
            <pc:sldMk cId="3549553187" sldId="256"/>
            <ac:cxnSpMk id="69" creationId="{6E55B837-AE25-FEE8-D16B-7042A02FC8BA}"/>
          </ac:cxnSpMkLst>
        </pc:cxnChg>
        <pc:cxnChg chg="del mod topLvl">
          <ac:chgData name="Per Feet" userId="a88ecb6bd7bd4b84" providerId="LiveId" clId="{79AA7CC8-D89A-4F35-9FB0-CC87257812FF}" dt="2022-12-09T21:01:00.797" v="625" actId="478"/>
          <ac:cxnSpMkLst>
            <pc:docMk/>
            <pc:sldMk cId="3549553187" sldId="256"/>
            <ac:cxnSpMk id="80" creationId="{E3CDF05E-09EE-77D5-BD37-229E73D537F3}"/>
          </ac:cxnSpMkLst>
        </pc:cxnChg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1246428166" sldId="257"/>
        </pc:sldMkLst>
      </pc:sldChg>
      <pc:sldChg chg="addSp delSp modSp add mod ord">
        <pc:chgData name="Per Feet" userId="a88ecb6bd7bd4b84" providerId="LiveId" clId="{79AA7CC8-D89A-4F35-9FB0-CC87257812FF}" dt="2022-12-16T12:49:03.833" v="3464" actId="692"/>
        <pc:sldMkLst>
          <pc:docMk/>
          <pc:sldMk cId="1907747434" sldId="257"/>
        </pc:sldMkLst>
        <pc:spChg chg="mod">
          <ac:chgData name="Per Feet" userId="a88ecb6bd7bd4b84" providerId="LiveId" clId="{79AA7CC8-D89A-4F35-9FB0-CC87257812FF}" dt="2022-12-10T10:28:19.594" v="1116"/>
          <ac:spMkLst>
            <pc:docMk/>
            <pc:sldMk cId="1907747434" sldId="257"/>
            <ac:spMk id="5" creationId="{010BA67A-D19D-2565-4B1B-23EE51A759BF}"/>
          </ac:spMkLst>
        </pc:spChg>
        <pc:spChg chg="mod">
          <ac:chgData name="Per Feet" userId="a88ecb6bd7bd4b84" providerId="LiveId" clId="{79AA7CC8-D89A-4F35-9FB0-CC87257812FF}" dt="2022-12-10T10:28:19.594" v="1116"/>
          <ac:spMkLst>
            <pc:docMk/>
            <pc:sldMk cId="1907747434" sldId="257"/>
            <ac:spMk id="6" creationId="{9DEA9F32-0314-C248-9A1A-AAD506C76AB4}"/>
          </ac:spMkLst>
        </pc:spChg>
        <pc:spChg chg="mod">
          <ac:chgData name="Per Feet" userId="a88ecb6bd7bd4b84" providerId="LiveId" clId="{79AA7CC8-D89A-4F35-9FB0-CC87257812FF}" dt="2022-12-10T10:28:19.594" v="1116"/>
          <ac:spMkLst>
            <pc:docMk/>
            <pc:sldMk cId="1907747434" sldId="257"/>
            <ac:spMk id="7" creationId="{12BF317C-3C42-97AD-292A-79116DC6AD35}"/>
          </ac:spMkLst>
        </pc:spChg>
        <pc:spChg chg="mod">
          <ac:chgData name="Per Feet" userId="a88ecb6bd7bd4b84" providerId="LiveId" clId="{79AA7CC8-D89A-4F35-9FB0-CC87257812FF}" dt="2022-12-10T10:25:17.380" v="1089" actId="14100"/>
          <ac:spMkLst>
            <pc:docMk/>
            <pc:sldMk cId="1907747434" sldId="257"/>
            <ac:spMk id="9" creationId="{0DB37BA4-97CD-B352-5FCD-E15D815ED6E0}"/>
          </ac:spMkLst>
        </pc:spChg>
        <pc:spChg chg="mod">
          <ac:chgData name="Per Feet" userId="a88ecb6bd7bd4b84" providerId="LiveId" clId="{79AA7CC8-D89A-4F35-9FB0-CC87257812FF}" dt="2022-12-10T10:33:26.568" v="1180" actId="207"/>
          <ac:spMkLst>
            <pc:docMk/>
            <pc:sldMk cId="1907747434" sldId="257"/>
            <ac:spMk id="12" creationId="{6FBDE69A-89A5-3762-322A-960C71D23F0A}"/>
          </ac:spMkLst>
        </pc:spChg>
        <pc:spChg chg="mod">
          <ac:chgData name="Per Feet" userId="a88ecb6bd7bd4b84" providerId="LiveId" clId="{79AA7CC8-D89A-4F35-9FB0-CC87257812FF}" dt="2022-12-10T10:33:26.568" v="1180" actId="207"/>
          <ac:spMkLst>
            <pc:docMk/>
            <pc:sldMk cId="1907747434" sldId="257"/>
            <ac:spMk id="13" creationId="{31D796F5-04F2-400B-8C55-1C9C607607BD}"/>
          </ac:spMkLst>
        </pc:spChg>
        <pc:spChg chg="mod">
          <ac:chgData name="Per Feet" userId="a88ecb6bd7bd4b84" providerId="LiveId" clId="{79AA7CC8-D89A-4F35-9FB0-CC87257812FF}" dt="2022-12-10T09:10:20.899" v="699" actId="692"/>
          <ac:spMkLst>
            <pc:docMk/>
            <pc:sldMk cId="1907747434" sldId="257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09:10:20.899" v="699" actId="692"/>
          <ac:spMkLst>
            <pc:docMk/>
            <pc:sldMk cId="1907747434" sldId="257"/>
            <ac:spMk id="31" creationId="{26B7D1DC-39A8-A74D-E34B-F18D0BDD7EA2}"/>
          </ac:spMkLst>
        </pc:spChg>
        <pc:spChg chg="del mod topLvl">
          <ac:chgData name="Per Feet" userId="a88ecb6bd7bd4b84" providerId="LiveId" clId="{79AA7CC8-D89A-4F35-9FB0-CC87257812FF}" dt="2022-11-18T18:42:37.123" v="211" actId="478"/>
          <ac:spMkLst>
            <pc:docMk/>
            <pc:sldMk cId="1907747434" sldId="257"/>
            <ac:spMk id="35" creationId="{5D952835-567B-D64D-57A4-C0F475F64FAA}"/>
          </ac:spMkLst>
        </pc:spChg>
        <pc:spChg chg="mod">
          <ac:chgData name="Per Feet" userId="a88ecb6bd7bd4b84" providerId="LiveId" clId="{79AA7CC8-D89A-4F35-9FB0-CC87257812FF}" dt="2022-12-10T09:10:20.899" v="699" actId="692"/>
          <ac:spMkLst>
            <pc:docMk/>
            <pc:sldMk cId="1907747434" sldId="257"/>
            <ac:spMk id="55" creationId="{257029A7-1AAF-C4E4-CD21-DF2EB7DC4AFF}"/>
          </ac:spMkLst>
        </pc:spChg>
        <pc:spChg chg="mod">
          <ac:chgData name="Per Feet" userId="a88ecb6bd7bd4b84" providerId="LiveId" clId="{79AA7CC8-D89A-4F35-9FB0-CC87257812FF}" dt="2022-12-10T10:18:30.482" v="1014" actId="20577"/>
          <ac:spMkLst>
            <pc:docMk/>
            <pc:sldMk cId="1907747434" sldId="257"/>
            <ac:spMk id="71" creationId="{BF1E3938-2929-0167-B305-2853ED2F929C}"/>
          </ac:spMkLst>
        </pc:spChg>
        <pc:grpChg chg="del">
          <ac:chgData name="Per Feet" userId="a88ecb6bd7bd4b84" providerId="LiveId" clId="{79AA7CC8-D89A-4F35-9FB0-CC87257812FF}" dt="2022-11-18T18:41:52.183" v="198" actId="478"/>
          <ac:grpSpMkLst>
            <pc:docMk/>
            <pc:sldMk cId="1907747434" sldId="257"/>
            <ac:grpSpMk id="4" creationId="{96758A0E-05BD-E60A-0FE4-6843484AD240}"/>
          </ac:grpSpMkLst>
        </pc:grpChg>
        <pc:grpChg chg="add del mod">
          <ac:chgData name="Per Feet" userId="a88ecb6bd7bd4b84" providerId="LiveId" clId="{79AA7CC8-D89A-4F35-9FB0-CC87257812FF}" dt="2022-12-10T10:33:07.401" v="1177" actId="478"/>
          <ac:grpSpMkLst>
            <pc:docMk/>
            <pc:sldMk cId="1907747434" sldId="257"/>
            <ac:grpSpMk id="4" creationId="{DDA5A611-761B-1BCC-FA43-2F371EC574AF}"/>
          </ac:grpSpMkLst>
        </pc:grpChg>
        <pc:grpChg chg="del">
          <ac:chgData name="Per Feet" userId="a88ecb6bd7bd4b84" providerId="LiveId" clId="{79AA7CC8-D89A-4F35-9FB0-CC87257812FF}" dt="2022-11-18T18:41:52.183" v="198" actId="478"/>
          <ac:grpSpMkLst>
            <pc:docMk/>
            <pc:sldMk cId="1907747434" sldId="257"/>
            <ac:grpSpMk id="7" creationId="{21318FA4-A7F0-CA0B-07A7-FF385CAFFD3D}"/>
          </ac:grpSpMkLst>
        </pc:grpChg>
        <pc:grpChg chg="add mod">
          <ac:chgData name="Per Feet" userId="a88ecb6bd7bd4b84" providerId="LiveId" clId="{79AA7CC8-D89A-4F35-9FB0-CC87257812FF}" dt="2022-12-10T09:10:11.339" v="697" actId="207"/>
          <ac:grpSpMkLst>
            <pc:docMk/>
            <pc:sldMk cId="1907747434" sldId="257"/>
            <ac:grpSpMk id="8" creationId="{3FDD2F9C-552A-62AB-5C69-3FF5AACC22BB}"/>
          </ac:grpSpMkLst>
        </pc:grpChg>
        <pc:grpChg chg="add mod">
          <ac:chgData name="Per Feet" userId="a88ecb6bd7bd4b84" providerId="LiveId" clId="{79AA7CC8-D89A-4F35-9FB0-CC87257812FF}" dt="2022-12-10T10:33:34.277" v="1181" actId="1076"/>
          <ac:grpSpMkLst>
            <pc:docMk/>
            <pc:sldMk cId="1907747434" sldId="257"/>
            <ac:grpSpMk id="11" creationId="{1C384552-C616-FAB2-0D92-29F2CB2FB052}"/>
          </ac:grpSpMkLst>
        </pc:grpChg>
        <pc:grpChg chg="del">
          <ac:chgData name="Per Feet" userId="a88ecb6bd7bd4b84" providerId="LiveId" clId="{79AA7CC8-D89A-4F35-9FB0-CC87257812FF}" dt="2022-11-18T18:41:52.183" v="198" actId="478"/>
          <ac:grpSpMkLst>
            <pc:docMk/>
            <pc:sldMk cId="1907747434" sldId="257"/>
            <ac:grpSpMk id="11" creationId="{B9E6D497-7AA8-26F0-774A-860FC10B85E0}"/>
          </ac:grpSpMkLst>
        </pc:grpChg>
        <pc:grpChg chg="del">
          <ac:chgData name="Per Feet" userId="a88ecb6bd7bd4b84" providerId="LiveId" clId="{79AA7CC8-D89A-4F35-9FB0-CC87257812FF}" dt="2022-11-18T18:42:41.503" v="213" actId="478"/>
          <ac:grpSpMkLst>
            <pc:docMk/>
            <pc:sldMk cId="1907747434" sldId="257"/>
            <ac:grpSpMk id="13" creationId="{000BB635-E4C3-6AA2-B6B7-6D01EF97B6A9}"/>
          </ac:grpSpMkLst>
        </pc:grpChg>
        <pc:grpChg chg="del">
          <ac:chgData name="Per Feet" userId="a88ecb6bd7bd4b84" providerId="LiveId" clId="{79AA7CC8-D89A-4F35-9FB0-CC87257812FF}" dt="2022-11-18T18:41:52.183" v="198" actId="478"/>
          <ac:grpSpMkLst>
            <pc:docMk/>
            <pc:sldMk cId="1907747434" sldId="257"/>
            <ac:grpSpMk id="17" creationId="{B5813FE8-7913-5615-C036-195BD0638ED5}"/>
          </ac:grpSpMkLst>
        </pc:grpChg>
        <pc:grpChg chg="del">
          <ac:chgData name="Per Feet" userId="a88ecb6bd7bd4b84" providerId="LiveId" clId="{79AA7CC8-D89A-4F35-9FB0-CC87257812FF}" dt="2022-11-18T18:41:52.183" v="198" actId="478"/>
          <ac:grpSpMkLst>
            <pc:docMk/>
            <pc:sldMk cId="1907747434" sldId="257"/>
            <ac:grpSpMk id="23" creationId="{414EE920-BA4D-93F9-C38F-4AFCFB300C48}"/>
          </ac:grpSpMkLst>
        </pc:grpChg>
        <pc:grpChg chg="mod">
          <ac:chgData name="Per Feet" userId="a88ecb6bd7bd4b84" providerId="LiveId" clId="{79AA7CC8-D89A-4F35-9FB0-CC87257812FF}" dt="2022-12-10T09:10:11.339" v="697" actId="207"/>
          <ac:grpSpMkLst>
            <pc:docMk/>
            <pc:sldMk cId="1907747434" sldId="257"/>
            <ac:grpSpMk id="26" creationId="{91F9A5EA-EB6E-2843-B9C5-AE9EFB12D745}"/>
          </ac:grpSpMkLst>
        </pc:grpChg>
        <pc:grpChg chg="mod">
          <ac:chgData name="Per Feet" userId="a88ecb6bd7bd4b84" providerId="LiveId" clId="{79AA7CC8-D89A-4F35-9FB0-CC87257812FF}" dt="2022-12-10T09:10:11.339" v="697" actId="207"/>
          <ac:grpSpMkLst>
            <pc:docMk/>
            <pc:sldMk cId="1907747434" sldId="257"/>
            <ac:grpSpMk id="30" creationId="{3F6CBCE2-C8E1-AEF8-139C-BA2DA1CC9912}"/>
          </ac:grpSpMkLst>
        </pc:grpChg>
        <pc:grpChg chg="del">
          <ac:chgData name="Per Feet" userId="a88ecb6bd7bd4b84" providerId="LiveId" clId="{79AA7CC8-D89A-4F35-9FB0-CC87257812FF}" dt="2022-11-18T18:42:37.123" v="211" actId="478"/>
          <ac:grpSpMkLst>
            <pc:docMk/>
            <pc:sldMk cId="1907747434" sldId="257"/>
            <ac:grpSpMk id="34" creationId="{2F67B089-DFDE-586F-D91A-67080C89055B}"/>
          </ac:grpSpMkLst>
        </pc:grpChg>
        <pc:grpChg chg="del">
          <ac:chgData name="Per Feet" userId="a88ecb6bd7bd4b84" providerId="LiveId" clId="{79AA7CC8-D89A-4F35-9FB0-CC87257812FF}" dt="2022-11-18T18:41:52.183" v="198" actId="478"/>
          <ac:grpSpMkLst>
            <pc:docMk/>
            <pc:sldMk cId="1907747434" sldId="257"/>
            <ac:grpSpMk id="40" creationId="{A269B091-B4EF-3BF1-8D44-43400A33F89C}"/>
          </ac:grpSpMkLst>
        </pc:grpChg>
        <pc:grpChg chg="del">
          <ac:chgData name="Per Feet" userId="a88ecb6bd7bd4b84" providerId="LiveId" clId="{79AA7CC8-D89A-4F35-9FB0-CC87257812FF}" dt="2022-11-18T18:41:52.183" v="198" actId="478"/>
          <ac:grpSpMkLst>
            <pc:docMk/>
            <pc:sldMk cId="1907747434" sldId="257"/>
            <ac:grpSpMk id="44" creationId="{77DC7DC7-02A2-714F-3710-A7369277FC3C}"/>
          </ac:grpSpMkLst>
        </pc:grpChg>
        <pc:grpChg chg="del">
          <ac:chgData name="Per Feet" userId="a88ecb6bd7bd4b84" providerId="LiveId" clId="{79AA7CC8-D89A-4F35-9FB0-CC87257812FF}" dt="2022-11-18T18:42:41.503" v="213" actId="478"/>
          <ac:grpSpMkLst>
            <pc:docMk/>
            <pc:sldMk cId="1907747434" sldId="257"/>
            <ac:grpSpMk id="50" creationId="{6792B8C1-0DC2-4F88-6CD8-21A50A8D6A20}"/>
          </ac:grpSpMkLst>
        </pc:grpChg>
        <pc:picChg chg="add del">
          <ac:chgData name="Per Feet" userId="a88ecb6bd7bd4b84" providerId="LiveId" clId="{79AA7CC8-D89A-4F35-9FB0-CC87257812FF}" dt="2022-11-18T18:42:11.006" v="200" actId="478"/>
          <ac:picMkLst>
            <pc:docMk/>
            <pc:sldMk cId="1907747434" sldId="257"/>
            <ac:picMk id="3" creationId="{B87EE5D2-622B-81DF-5C67-EC49719A4A05}"/>
          </ac:picMkLst>
        </pc:picChg>
        <pc:picChg chg="add ord">
          <ac:chgData name="Per Feet" userId="a88ecb6bd7bd4b84" providerId="LiveId" clId="{79AA7CC8-D89A-4F35-9FB0-CC87257812FF}" dt="2022-12-09T21:56:48.348" v="645" actId="167"/>
          <ac:picMkLst>
            <pc:docMk/>
            <pc:sldMk cId="1907747434" sldId="257"/>
            <ac:picMk id="3" creationId="{C9761E2C-18A6-485D-8DFD-514E09BA9711}"/>
          </ac:picMkLst>
        </pc:picChg>
        <pc:picChg chg="add del ord">
          <ac:chgData name="Per Feet" userId="a88ecb6bd7bd4b84" providerId="LiveId" clId="{79AA7CC8-D89A-4F35-9FB0-CC87257812FF}" dt="2022-12-09T21:56:42.524" v="643" actId="478"/>
          <ac:picMkLst>
            <pc:docMk/>
            <pc:sldMk cId="1907747434" sldId="257"/>
            <ac:picMk id="15" creationId="{4FFCD822-2173-5696-4C43-46D24CA1C414}"/>
          </ac:picMkLst>
        </pc:picChg>
        <pc:picChg chg="del">
          <ac:chgData name="Per Feet" userId="a88ecb6bd7bd4b84" providerId="LiveId" clId="{79AA7CC8-D89A-4F35-9FB0-CC87257812FF}" dt="2022-11-18T18:41:43.283" v="197" actId="478"/>
          <ac:picMkLst>
            <pc:docMk/>
            <pc:sldMk cId="1907747434" sldId="257"/>
            <ac:picMk id="38" creationId="{BF8A203A-90A9-4ECC-F7D8-95F2FF9481C8}"/>
          </ac:picMkLst>
        </pc:picChg>
        <pc:cxnChg chg="mod">
          <ac:chgData name="Per Feet" userId="a88ecb6bd7bd4b84" providerId="LiveId" clId="{79AA7CC8-D89A-4F35-9FB0-CC87257812FF}" dt="2022-11-18T18:41:52.183" v="198" actId="478"/>
          <ac:cxnSpMkLst>
            <pc:docMk/>
            <pc:sldMk cId="1907747434" sldId="257"/>
            <ac:cxnSpMk id="6" creationId="{EC74BED7-23D5-8173-DF40-5C793F531704}"/>
          </ac:cxnSpMkLst>
        </pc:cxnChg>
        <pc:cxnChg chg="mod">
          <ac:chgData name="Per Feet" userId="a88ecb6bd7bd4b84" providerId="LiveId" clId="{79AA7CC8-D89A-4F35-9FB0-CC87257812FF}" dt="2022-11-18T18:41:52.183" v="198" actId="478"/>
          <ac:cxnSpMkLst>
            <pc:docMk/>
            <pc:sldMk cId="1907747434" sldId="257"/>
            <ac:cxnSpMk id="9" creationId="{F82A01F0-D0B0-B14B-9A3B-A0B805F292EE}"/>
          </ac:cxnSpMkLst>
        </pc:cxnChg>
        <pc:cxnChg chg="mod">
          <ac:chgData name="Per Feet" userId="a88ecb6bd7bd4b84" providerId="LiveId" clId="{79AA7CC8-D89A-4F35-9FB0-CC87257812FF}" dt="2022-12-10T10:25:17.380" v="1089" actId="14100"/>
          <ac:cxnSpMkLst>
            <pc:docMk/>
            <pc:sldMk cId="1907747434" sldId="257"/>
            <ac:cxnSpMk id="10" creationId="{0BD7E70A-74CF-7227-5861-9280A73A3625}"/>
          </ac:cxnSpMkLst>
        </pc:cxnChg>
        <pc:cxnChg chg="mod">
          <ac:chgData name="Per Feet" userId="a88ecb6bd7bd4b84" providerId="LiveId" clId="{79AA7CC8-D89A-4F35-9FB0-CC87257812FF}" dt="2022-12-10T10:33:26.568" v="1180" actId="207"/>
          <ac:cxnSpMkLst>
            <pc:docMk/>
            <pc:sldMk cId="1907747434" sldId="257"/>
            <ac:cxnSpMk id="14" creationId="{3B6D9BCF-B602-3F00-59B0-45B0B1A28625}"/>
          </ac:cxnSpMkLst>
        </pc:cxnChg>
        <pc:cxnChg chg="mod">
          <ac:chgData name="Per Feet" userId="a88ecb6bd7bd4b84" providerId="LiveId" clId="{79AA7CC8-D89A-4F35-9FB0-CC87257812FF}" dt="2022-11-18T18:41:52.183" v="198" actId="478"/>
          <ac:cxnSpMkLst>
            <pc:docMk/>
            <pc:sldMk cId="1907747434" sldId="257"/>
            <ac:cxnSpMk id="14" creationId="{F6059E31-8E7B-BADC-05AD-81CB67E1A29A}"/>
          </ac:cxnSpMkLst>
        </pc:cxnChg>
        <pc:cxnChg chg="mod">
          <ac:chgData name="Per Feet" userId="a88ecb6bd7bd4b84" providerId="LiveId" clId="{79AA7CC8-D89A-4F35-9FB0-CC87257812FF}" dt="2022-11-18T18:41:52.183" v="198" actId="478"/>
          <ac:cxnSpMkLst>
            <pc:docMk/>
            <pc:sldMk cId="1907747434" sldId="257"/>
            <ac:cxnSpMk id="19" creationId="{109F33E4-1E7E-3752-966C-523D6193A839}"/>
          </ac:cxnSpMkLst>
        </pc:cxnChg>
        <pc:cxnChg chg="mod">
          <ac:chgData name="Per Feet" userId="a88ecb6bd7bd4b84" providerId="LiveId" clId="{79AA7CC8-D89A-4F35-9FB0-CC87257812FF}" dt="2022-11-18T18:41:52.183" v="198" actId="478"/>
          <ac:cxnSpMkLst>
            <pc:docMk/>
            <pc:sldMk cId="1907747434" sldId="257"/>
            <ac:cxnSpMk id="25" creationId="{E0CBD4B4-97B0-C7A1-B06D-7B635493FFA9}"/>
          </ac:cxnSpMkLst>
        </pc:cxnChg>
        <pc:cxnChg chg="mod">
          <ac:chgData name="Per Feet" userId="a88ecb6bd7bd4b84" providerId="LiveId" clId="{79AA7CC8-D89A-4F35-9FB0-CC87257812FF}" dt="2022-12-10T09:10:20.899" v="699" actId="692"/>
          <ac:cxnSpMkLst>
            <pc:docMk/>
            <pc:sldMk cId="1907747434" sldId="257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1-18T18:42:41.503" v="213" actId="478"/>
          <ac:cxnSpMkLst>
            <pc:docMk/>
            <pc:sldMk cId="1907747434" sldId="257"/>
            <ac:cxnSpMk id="29" creationId="{0E62A7BA-EF32-9BA2-309A-110AC27C7CFD}"/>
          </ac:cxnSpMkLst>
        </pc:cxnChg>
        <pc:cxnChg chg="mod">
          <ac:chgData name="Per Feet" userId="a88ecb6bd7bd4b84" providerId="LiveId" clId="{79AA7CC8-D89A-4F35-9FB0-CC87257812FF}" dt="2022-12-10T09:10:20.899" v="699" actId="692"/>
          <ac:cxnSpMkLst>
            <pc:docMk/>
            <pc:sldMk cId="1907747434" sldId="257"/>
            <ac:cxnSpMk id="33" creationId="{979FBE92-E1C7-078B-7CCB-4EA385E790C4}"/>
          </ac:cxnSpMkLst>
        </pc:cxnChg>
        <pc:cxnChg chg="del mod topLvl">
          <ac:chgData name="Per Feet" userId="a88ecb6bd7bd4b84" providerId="LiveId" clId="{79AA7CC8-D89A-4F35-9FB0-CC87257812FF}" dt="2022-11-18T18:42:38.803" v="212" actId="478"/>
          <ac:cxnSpMkLst>
            <pc:docMk/>
            <pc:sldMk cId="1907747434" sldId="257"/>
            <ac:cxnSpMk id="36" creationId="{F5D5B542-967C-F157-136E-3411547B296B}"/>
          </ac:cxnSpMkLst>
        </pc:cxnChg>
        <pc:cxnChg chg="mod">
          <ac:chgData name="Per Feet" userId="a88ecb6bd7bd4b84" providerId="LiveId" clId="{79AA7CC8-D89A-4F35-9FB0-CC87257812FF}" dt="2022-11-18T18:41:52.183" v="198" actId="478"/>
          <ac:cxnSpMkLst>
            <pc:docMk/>
            <pc:sldMk cId="1907747434" sldId="257"/>
            <ac:cxnSpMk id="43" creationId="{F706D027-00EF-D309-96F9-7E007B36FD74}"/>
          </ac:cxnSpMkLst>
        </pc:cxnChg>
        <pc:cxnChg chg="mod">
          <ac:chgData name="Per Feet" userId="a88ecb6bd7bd4b84" providerId="LiveId" clId="{79AA7CC8-D89A-4F35-9FB0-CC87257812FF}" dt="2022-11-18T18:41:52.183" v="198" actId="478"/>
          <ac:cxnSpMkLst>
            <pc:docMk/>
            <pc:sldMk cId="1907747434" sldId="257"/>
            <ac:cxnSpMk id="46" creationId="{67AAD069-FC59-CBFF-8909-EF9745D53138}"/>
          </ac:cxnSpMkLst>
        </pc:cxnChg>
        <pc:cxnChg chg="mod">
          <ac:chgData name="Per Feet" userId="a88ecb6bd7bd4b84" providerId="LiveId" clId="{79AA7CC8-D89A-4F35-9FB0-CC87257812FF}" dt="2022-11-18T18:42:41.503" v="213" actId="478"/>
          <ac:cxnSpMkLst>
            <pc:docMk/>
            <pc:sldMk cId="1907747434" sldId="257"/>
            <ac:cxnSpMk id="52" creationId="{D2FA5F16-B3AB-BBA4-01E2-7D5DF4587430}"/>
          </ac:cxnSpMkLst>
        </pc:cxnChg>
        <pc:cxnChg chg="mod">
          <ac:chgData name="Per Feet" userId="a88ecb6bd7bd4b84" providerId="LiveId" clId="{79AA7CC8-D89A-4F35-9FB0-CC87257812FF}" dt="2022-12-16T12:49:03.833" v="3464" actId="692"/>
          <ac:cxnSpMkLst>
            <pc:docMk/>
            <pc:sldMk cId="1907747434" sldId="257"/>
            <ac:cxnSpMk id="56" creationId="{032A352A-07A9-AC73-BF8F-0FA88985A869}"/>
          </ac:cxnSpMkLst>
        </pc:cxnChg>
      </pc:sldChg>
      <pc:sldChg chg="addSp delSp modSp add mod ord">
        <pc:chgData name="Per Feet" userId="a88ecb6bd7bd4b84" providerId="LiveId" clId="{79AA7CC8-D89A-4F35-9FB0-CC87257812FF}" dt="2022-12-10T11:08:33.163" v="1342" actId="478"/>
        <pc:sldMkLst>
          <pc:docMk/>
          <pc:sldMk cId="649083941" sldId="258"/>
        </pc:sldMkLst>
        <pc:spChg chg="mod">
          <ac:chgData name="Per Feet" userId="a88ecb6bd7bd4b84" providerId="LiveId" clId="{79AA7CC8-D89A-4F35-9FB0-CC87257812FF}" dt="2022-12-10T10:25:49.703" v="1098" actId="14100"/>
          <ac:spMkLst>
            <pc:docMk/>
            <pc:sldMk cId="649083941" sldId="258"/>
            <ac:spMk id="18" creationId="{0322327B-B646-A02E-1F92-1A6562897E62}"/>
          </ac:spMkLst>
        </pc:spChg>
        <pc:spChg chg="mod">
          <ac:chgData name="Per Feet" userId="a88ecb6bd7bd4b84" providerId="LiveId" clId="{79AA7CC8-D89A-4F35-9FB0-CC87257812FF}" dt="2022-12-10T10:25:56.426" v="1099" actId="14100"/>
          <ac:spMkLst>
            <pc:docMk/>
            <pc:sldMk cId="649083941" sldId="258"/>
            <ac:spMk id="21" creationId="{5122B10C-14E8-71B9-2CC6-FF9C5C056BC4}"/>
          </ac:spMkLst>
        </pc:spChg>
        <pc:spChg chg="mod">
          <ac:chgData name="Per Feet" userId="a88ecb6bd7bd4b84" providerId="LiveId" clId="{79AA7CC8-D89A-4F35-9FB0-CC87257812FF}" dt="2022-12-10T10:26:01.528" v="1100" actId="14100"/>
          <ac:spMkLst>
            <pc:docMk/>
            <pc:sldMk cId="649083941" sldId="258"/>
            <ac:spMk id="24" creationId="{A2699ADD-7BD6-3E2C-19C6-E35B1AB9F62C}"/>
          </ac:spMkLst>
        </pc:spChg>
        <pc:spChg chg="mod">
          <ac:chgData name="Per Feet" userId="a88ecb6bd7bd4b84" providerId="LiveId" clId="{79AA7CC8-D89A-4F35-9FB0-CC87257812FF}" dt="2022-12-10T10:25:46.522" v="1097" actId="14100"/>
          <ac:spMkLst>
            <pc:docMk/>
            <pc:sldMk cId="649083941" sldId="258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10:26:12.654" v="1102" actId="14100"/>
          <ac:spMkLst>
            <pc:docMk/>
            <pc:sldMk cId="649083941" sldId="258"/>
            <ac:spMk id="32" creationId="{175FFB77-FC5C-FC31-8710-E1541F2C6C14}"/>
          </ac:spMkLst>
        </pc:spChg>
        <pc:spChg chg="del mod topLvl">
          <ac:chgData name="Per Feet" userId="a88ecb6bd7bd4b84" providerId="LiveId" clId="{79AA7CC8-D89A-4F35-9FB0-CC87257812FF}" dt="2022-11-20T09:34:13.054" v="489" actId="478"/>
          <ac:spMkLst>
            <pc:docMk/>
            <pc:sldMk cId="649083941" sldId="258"/>
            <ac:spMk id="36" creationId="{A25262D1-690C-DD8A-BC1A-979314A3F592}"/>
          </ac:spMkLst>
        </pc:spChg>
        <pc:spChg chg="mod">
          <ac:chgData name="Per Feet" userId="a88ecb6bd7bd4b84" providerId="LiveId" clId="{79AA7CC8-D89A-4F35-9FB0-CC87257812FF}" dt="2022-12-10T10:28:11.624" v="1115"/>
          <ac:spMkLst>
            <pc:docMk/>
            <pc:sldMk cId="649083941" sldId="258"/>
            <ac:spMk id="36" creationId="{F78AB4B4-4763-1CE0-443F-3B1A8A06EC2C}"/>
          </ac:spMkLst>
        </pc:spChg>
        <pc:spChg chg="mod">
          <ac:chgData name="Per Feet" userId="a88ecb6bd7bd4b84" providerId="LiveId" clId="{79AA7CC8-D89A-4F35-9FB0-CC87257812FF}" dt="2022-12-10T10:28:11.624" v="1115"/>
          <ac:spMkLst>
            <pc:docMk/>
            <pc:sldMk cId="649083941" sldId="258"/>
            <ac:spMk id="37" creationId="{EEBE786D-75A2-C2EA-4497-BEE9F8C09EBA}"/>
          </ac:spMkLst>
        </pc:spChg>
        <pc:spChg chg="mod">
          <ac:chgData name="Per Feet" userId="a88ecb6bd7bd4b84" providerId="LiveId" clId="{79AA7CC8-D89A-4F35-9FB0-CC87257812FF}" dt="2022-12-10T10:28:11.624" v="1115"/>
          <ac:spMkLst>
            <pc:docMk/>
            <pc:sldMk cId="649083941" sldId="258"/>
            <ac:spMk id="38" creationId="{2686C7BE-7570-3B31-3C26-24291C062919}"/>
          </ac:spMkLst>
        </pc:spChg>
        <pc:spChg chg="mod">
          <ac:chgData name="Per Feet" userId="a88ecb6bd7bd4b84" providerId="LiveId" clId="{79AA7CC8-D89A-4F35-9FB0-CC87257812FF}" dt="2022-11-20T09:20:14.044" v="284" actId="14100"/>
          <ac:spMkLst>
            <pc:docMk/>
            <pc:sldMk cId="649083941" sldId="258"/>
            <ac:spMk id="39" creationId="{C882D6E3-107F-873B-6097-56592D90F79E}"/>
          </ac:spMkLst>
        </pc:spChg>
        <pc:spChg chg="mod">
          <ac:chgData name="Per Feet" userId="a88ecb6bd7bd4b84" providerId="LiveId" clId="{79AA7CC8-D89A-4F35-9FB0-CC87257812FF}" dt="2022-12-10T10:33:43.797" v="1182"/>
          <ac:spMkLst>
            <pc:docMk/>
            <pc:sldMk cId="649083941" sldId="258"/>
            <ac:spMk id="40" creationId="{F07D2BBA-0669-080A-EE72-F290AA386DEA}"/>
          </ac:spMkLst>
        </pc:spChg>
        <pc:spChg chg="mod">
          <ac:chgData name="Per Feet" userId="a88ecb6bd7bd4b84" providerId="LiveId" clId="{79AA7CC8-D89A-4F35-9FB0-CC87257812FF}" dt="2022-12-10T10:33:43.797" v="1182"/>
          <ac:spMkLst>
            <pc:docMk/>
            <pc:sldMk cId="649083941" sldId="258"/>
            <ac:spMk id="41" creationId="{2688DF52-ADB9-DE69-6B91-2E5EF170F0D6}"/>
          </ac:spMkLst>
        </pc:spChg>
        <pc:spChg chg="del mod topLvl">
          <ac:chgData name="Per Feet" userId="a88ecb6bd7bd4b84" providerId="LiveId" clId="{79AA7CC8-D89A-4F35-9FB0-CC87257812FF}" dt="2022-11-20T09:35:05.069" v="502" actId="478"/>
          <ac:spMkLst>
            <pc:docMk/>
            <pc:sldMk cId="649083941" sldId="258"/>
            <ac:spMk id="42" creationId="{4A11498F-5ED8-AE54-5E86-FEF71FE44AAA}"/>
          </ac:spMkLst>
        </pc:spChg>
        <pc:spChg chg="mod">
          <ac:chgData name="Per Feet" userId="a88ecb6bd7bd4b84" providerId="LiveId" clId="{79AA7CC8-D89A-4F35-9FB0-CC87257812FF}" dt="2022-12-10T10:26:20.300" v="1104" actId="14100"/>
          <ac:spMkLst>
            <pc:docMk/>
            <pc:sldMk cId="649083941" sldId="258"/>
            <ac:spMk id="45" creationId="{0D540F42-4E81-F406-AA35-FB3C20586A41}"/>
          </ac:spMkLst>
        </pc:spChg>
        <pc:spChg chg="del">
          <ac:chgData name="Per Feet" userId="a88ecb6bd7bd4b84" providerId="LiveId" clId="{79AA7CC8-D89A-4F35-9FB0-CC87257812FF}" dt="2022-11-20T09:19:38.847" v="275" actId="478"/>
          <ac:spMkLst>
            <pc:docMk/>
            <pc:sldMk cId="649083941" sldId="258"/>
            <ac:spMk id="55" creationId="{257029A7-1AAF-C4E4-CD21-DF2EB7DC4AFF}"/>
          </ac:spMkLst>
        </pc:spChg>
        <pc:spChg chg="add del mod topLvl">
          <ac:chgData name="Per Feet" userId="a88ecb6bd7bd4b84" providerId="LiveId" clId="{79AA7CC8-D89A-4F35-9FB0-CC87257812FF}" dt="2022-11-20T09:27:39.456" v="427" actId="478"/>
          <ac:spMkLst>
            <pc:docMk/>
            <pc:sldMk cId="649083941" sldId="258"/>
            <ac:spMk id="62" creationId="{8172959F-D586-25CD-7F36-EB8F55E5B5D0}"/>
          </ac:spMkLst>
        </pc:spChg>
        <pc:spChg chg="add mod topLvl">
          <ac:chgData name="Per Feet" userId="a88ecb6bd7bd4b84" providerId="LiveId" clId="{79AA7CC8-D89A-4F35-9FB0-CC87257812FF}" dt="2022-11-20T09:30:37.013" v="457" actId="1076"/>
          <ac:spMkLst>
            <pc:docMk/>
            <pc:sldMk cId="649083941" sldId="258"/>
            <ac:spMk id="63" creationId="{93ACB6C6-578D-D622-0749-EFEF4D3BE206}"/>
          </ac:spMkLst>
        </pc:spChg>
        <pc:spChg chg="add mod topLvl">
          <ac:chgData name="Per Feet" userId="a88ecb6bd7bd4b84" providerId="LiveId" clId="{79AA7CC8-D89A-4F35-9FB0-CC87257812FF}" dt="2022-11-20T09:30:32.510" v="456" actId="1076"/>
          <ac:spMkLst>
            <pc:docMk/>
            <pc:sldMk cId="649083941" sldId="258"/>
            <ac:spMk id="64" creationId="{DDF6851C-D38D-5366-44E8-E440A5394C9E}"/>
          </ac:spMkLst>
        </pc:spChg>
        <pc:spChg chg="add del mod topLvl">
          <ac:chgData name="Per Feet" userId="a88ecb6bd7bd4b84" providerId="LiveId" clId="{79AA7CC8-D89A-4F35-9FB0-CC87257812FF}" dt="2022-12-09T20:30:16.383" v="514" actId="478"/>
          <ac:spMkLst>
            <pc:docMk/>
            <pc:sldMk cId="649083941" sldId="258"/>
            <ac:spMk id="65" creationId="{7F7EC601-53CC-A38C-1430-730212DF3E04}"/>
          </ac:spMkLst>
        </pc:spChg>
        <pc:spChg chg="add del mod topLvl">
          <ac:chgData name="Per Feet" userId="a88ecb6bd7bd4b84" providerId="LiveId" clId="{79AA7CC8-D89A-4F35-9FB0-CC87257812FF}" dt="2022-12-09T20:30:20.571" v="515" actId="478"/>
          <ac:spMkLst>
            <pc:docMk/>
            <pc:sldMk cId="649083941" sldId="258"/>
            <ac:spMk id="66" creationId="{020221F4-6CCD-BD4B-C7B2-9ACD8BD90DB3}"/>
          </ac:spMkLst>
        </pc:spChg>
        <pc:spChg chg="add mod">
          <ac:chgData name="Per Feet" userId="a88ecb6bd7bd4b84" providerId="LiveId" clId="{79AA7CC8-D89A-4F35-9FB0-CC87257812FF}" dt="2022-11-20T09:29:56.483" v="453" actId="164"/>
          <ac:spMkLst>
            <pc:docMk/>
            <pc:sldMk cId="649083941" sldId="258"/>
            <ac:spMk id="68" creationId="{99E892F5-EB7C-8FEA-5219-7B27884FE29C}"/>
          </ac:spMkLst>
        </pc:spChg>
        <pc:spChg chg="mod">
          <ac:chgData name="Per Feet" userId="a88ecb6bd7bd4b84" providerId="LiveId" clId="{79AA7CC8-D89A-4F35-9FB0-CC87257812FF}" dt="2022-12-10T09:25:29.441" v="819" actId="1076"/>
          <ac:spMkLst>
            <pc:docMk/>
            <pc:sldMk cId="649083941" sldId="258"/>
            <ac:spMk id="71" creationId="{BF1E3938-2929-0167-B305-2853ED2F929C}"/>
          </ac:spMkLst>
        </pc:spChg>
        <pc:spChg chg="mod">
          <ac:chgData name="Per Feet" userId="a88ecb6bd7bd4b84" providerId="LiveId" clId="{79AA7CC8-D89A-4F35-9FB0-CC87257812FF}" dt="2022-12-10T10:26:15.701" v="1103" actId="14100"/>
          <ac:spMkLst>
            <pc:docMk/>
            <pc:sldMk cId="649083941" sldId="258"/>
            <ac:spMk id="73" creationId="{76F373DD-B75B-809E-1E22-876788625419}"/>
          </ac:spMkLst>
        </pc:spChg>
        <pc:spChg chg="mod">
          <ac:chgData name="Per Feet" userId="a88ecb6bd7bd4b84" providerId="LiveId" clId="{79AA7CC8-D89A-4F35-9FB0-CC87257812FF}" dt="2022-12-10T10:26:28.412" v="1107" actId="14100"/>
          <ac:spMkLst>
            <pc:docMk/>
            <pc:sldMk cId="649083941" sldId="258"/>
            <ac:spMk id="76" creationId="{6628882E-8F34-2B8C-3E7B-81E60AB27160}"/>
          </ac:spMkLst>
        </pc:spChg>
        <pc:spChg chg="mod">
          <ac:chgData name="Per Feet" userId="a88ecb6bd7bd4b84" providerId="LiveId" clId="{79AA7CC8-D89A-4F35-9FB0-CC87257812FF}" dt="2022-12-10T10:26:25.830" v="1106" actId="14100"/>
          <ac:spMkLst>
            <pc:docMk/>
            <pc:sldMk cId="649083941" sldId="258"/>
            <ac:spMk id="80" creationId="{BAD7D9B9-C6B9-FBCD-5B54-55B4AA790374}"/>
          </ac:spMkLst>
        </pc:spChg>
        <pc:grpChg chg="add mod">
          <ac:chgData name="Per Feet" userId="a88ecb6bd7bd4b84" providerId="LiveId" clId="{79AA7CC8-D89A-4F35-9FB0-CC87257812FF}" dt="2022-12-10T09:14:21.100" v="716" actId="1076"/>
          <ac:grpSpMkLst>
            <pc:docMk/>
            <pc:sldMk cId="649083941" sldId="258"/>
            <ac:grpSpMk id="17" creationId="{59EEFAB7-BDC1-0599-0581-DCB56B1D200A}"/>
          </ac:grpSpMkLst>
        </pc:grpChg>
        <pc:grpChg chg="add mod">
          <ac:chgData name="Per Feet" userId="a88ecb6bd7bd4b84" providerId="LiveId" clId="{79AA7CC8-D89A-4F35-9FB0-CC87257812FF}" dt="2022-12-10T10:26:09.592" v="1101" actId="14100"/>
          <ac:grpSpMkLst>
            <pc:docMk/>
            <pc:sldMk cId="649083941" sldId="258"/>
            <ac:grpSpMk id="20" creationId="{45D1E34B-ACE6-08E3-B103-1FC635DCBD30}"/>
          </ac:grpSpMkLst>
        </pc:grpChg>
        <pc:grpChg chg="add mod">
          <ac:chgData name="Per Feet" userId="a88ecb6bd7bd4b84" providerId="LiveId" clId="{79AA7CC8-D89A-4F35-9FB0-CC87257812FF}" dt="2022-12-10T09:14:26.380" v="718" actId="1076"/>
          <ac:grpSpMkLst>
            <pc:docMk/>
            <pc:sldMk cId="649083941" sldId="258"/>
            <ac:grpSpMk id="23" creationId="{567F2BCD-9166-4BA6-1942-353E6A0DE1FE}"/>
          </ac:grpSpMkLst>
        </pc:grpChg>
        <pc:grpChg chg="mod">
          <ac:chgData name="Per Feet" userId="a88ecb6bd7bd4b84" providerId="LiveId" clId="{79AA7CC8-D89A-4F35-9FB0-CC87257812FF}" dt="2022-12-10T09:14:17.910" v="715" actId="1076"/>
          <ac:grpSpMkLst>
            <pc:docMk/>
            <pc:sldMk cId="649083941" sldId="258"/>
            <ac:grpSpMk id="26" creationId="{91F9A5EA-EB6E-2843-B9C5-AE9EFB12D745}"/>
          </ac:grpSpMkLst>
        </pc:grpChg>
        <pc:grpChg chg="add mod">
          <ac:chgData name="Per Feet" userId="a88ecb6bd7bd4b84" providerId="LiveId" clId="{79AA7CC8-D89A-4F35-9FB0-CC87257812FF}" dt="2022-12-10T09:14:29.187" v="719" actId="1076"/>
          <ac:grpSpMkLst>
            <pc:docMk/>
            <pc:sldMk cId="649083941" sldId="258"/>
            <ac:grpSpMk id="29" creationId="{2B5FE799-5236-7DE3-0639-ED2AA616436C}"/>
          </ac:grpSpMkLst>
        </pc:grpChg>
        <pc:grpChg chg="del">
          <ac:chgData name="Per Feet" userId="a88ecb6bd7bd4b84" providerId="LiveId" clId="{79AA7CC8-D89A-4F35-9FB0-CC87257812FF}" dt="2022-11-20T09:18:50.290" v="260" actId="478"/>
          <ac:grpSpMkLst>
            <pc:docMk/>
            <pc:sldMk cId="649083941" sldId="258"/>
            <ac:grpSpMk id="30" creationId="{3F6CBCE2-C8E1-AEF8-139C-BA2DA1CC9912}"/>
          </ac:grpSpMkLst>
        </pc:grpChg>
        <pc:grpChg chg="add del mod">
          <ac:chgData name="Per Feet" userId="a88ecb6bd7bd4b84" providerId="LiveId" clId="{79AA7CC8-D89A-4F35-9FB0-CC87257812FF}" dt="2022-12-10T11:08:33.163" v="1342" actId="478"/>
          <ac:grpSpMkLst>
            <pc:docMk/>
            <pc:sldMk cId="649083941" sldId="258"/>
            <ac:grpSpMk id="35" creationId="{921AD7CC-EB79-C1D5-3829-31F6BBCC8326}"/>
          </ac:grpSpMkLst>
        </pc:grpChg>
        <pc:grpChg chg="add del mod">
          <ac:chgData name="Per Feet" userId="a88ecb6bd7bd4b84" providerId="LiveId" clId="{79AA7CC8-D89A-4F35-9FB0-CC87257812FF}" dt="2022-11-20T09:34:13.054" v="489" actId="478"/>
          <ac:grpSpMkLst>
            <pc:docMk/>
            <pc:sldMk cId="649083941" sldId="258"/>
            <ac:grpSpMk id="35" creationId="{BF448EB3-9A9A-AEC8-A7F4-1320F75BE5AA}"/>
          </ac:grpSpMkLst>
        </pc:grpChg>
        <pc:grpChg chg="add del mod">
          <ac:chgData name="Per Feet" userId="a88ecb6bd7bd4b84" providerId="LiveId" clId="{79AA7CC8-D89A-4F35-9FB0-CC87257812FF}" dt="2022-11-20T09:34:29.541" v="494" actId="478"/>
          <ac:grpSpMkLst>
            <pc:docMk/>
            <pc:sldMk cId="649083941" sldId="258"/>
            <ac:grpSpMk id="38" creationId="{BE007C1A-F25E-8D6C-DB11-BE40BEF18EA1}"/>
          </ac:grpSpMkLst>
        </pc:grpChg>
        <pc:grpChg chg="add mod">
          <ac:chgData name="Per Feet" userId="a88ecb6bd7bd4b84" providerId="LiveId" clId="{79AA7CC8-D89A-4F35-9FB0-CC87257812FF}" dt="2022-12-10T10:34:35.737" v="1193" actId="1076"/>
          <ac:grpSpMkLst>
            <pc:docMk/>
            <pc:sldMk cId="649083941" sldId="258"/>
            <ac:grpSpMk id="39" creationId="{C4D6533A-3BDA-2009-787B-9001DE849541}"/>
          </ac:grpSpMkLst>
        </pc:grpChg>
        <pc:grpChg chg="add del mod">
          <ac:chgData name="Per Feet" userId="a88ecb6bd7bd4b84" providerId="LiveId" clId="{79AA7CC8-D89A-4F35-9FB0-CC87257812FF}" dt="2022-11-20T09:35:03.273" v="501" actId="478"/>
          <ac:grpSpMkLst>
            <pc:docMk/>
            <pc:sldMk cId="649083941" sldId="258"/>
            <ac:grpSpMk id="41" creationId="{1338887B-8C4C-74D1-7010-8F38AF498345}"/>
          </ac:grpSpMkLst>
        </pc:grpChg>
        <pc:grpChg chg="add mod">
          <ac:chgData name="Per Feet" userId="a88ecb6bd7bd4b84" providerId="LiveId" clId="{79AA7CC8-D89A-4F35-9FB0-CC87257812FF}" dt="2022-12-10T09:14:37.910" v="722" actId="1076"/>
          <ac:grpSpMkLst>
            <pc:docMk/>
            <pc:sldMk cId="649083941" sldId="258"/>
            <ac:grpSpMk id="44" creationId="{FDDA5A86-436D-0037-63B1-AD3496358976}"/>
          </ac:grpSpMkLst>
        </pc:grpChg>
        <pc:grpChg chg="add del mod">
          <ac:chgData name="Per Feet" userId="a88ecb6bd7bd4b84" providerId="LiveId" clId="{79AA7CC8-D89A-4F35-9FB0-CC87257812FF}" dt="2022-11-20T09:27:08.410" v="423" actId="165"/>
          <ac:grpSpMkLst>
            <pc:docMk/>
            <pc:sldMk cId="649083941" sldId="258"/>
            <ac:grpSpMk id="67" creationId="{96219DDB-5F5D-90A8-E7F4-CD8F8C004616}"/>
          </ac:grpSpMkLst>
        </pc:grpChg>
        <pc:grpChg chg="add del mod">
          <ac:chgData name="Per Feet" userId="a88ecb6bd7bd4b84" providerId="LiveId" clId="{79AA7CC8-D89A-4F35-9FB0-CC87257812FF}" dt="2022-12-10T10:28:07.446" v="1114" actId="478"/>
          <ac:grpSpMkLst>
            <pc:docMk/>
            <pc:sldMk cId="649083941" sldId="258"/>
            <ac:grpSpMk id="69" creationId="{CA5A07E3-4451-C063-EFB6-1EAF30FF7971}"/>
          </ac:grpSpMkLst>
        </pc:grpChg>
        <pc:grpChg chg="add mod">
          <ac:chgData name="Per Feet" userId="a88ecb6bd7bd4b84" providerId="LiveId" clId="{79AA7CC8-D89A-4F35-9FB0-CC87257812FF}" dt="2022-12-10T09:14:32.080" v="720" actId="1076"/>
          <ac:grpSpMkLst>
            <pc:docMk/>
            <pc:sldMk cId="649083941" sldId="258"/>
            <ac:grpSpMk id="72" creationId="{58E607FA-0793-E33F-E2DD-242EC578C4F7}"/>
          </ac:grpSpMkLst>
        </pc:grpChg>
        <pc:grpChg chg="add mod">
          <ac:chgData name="Per Feet" userId="a88ecb6bd7bd4b84" providerId="LiveId" clId="{79AA7CC8-D89A-4F35-9FB0-CC87257812FF}" dt="2022-12-10T09:14:34.771" v="721" actId="1076"/>
          <ac:grpSpMkLst>
            <pc:docMk/>
            <pc:sldMk cId="649083941" sldId="258"/>
            <ac:grpSpMk id="75" creationId="{AB63B17A-6F8E-06F3-9EA8-4C4A9224B1BA}"/>
          </ac:grpSpMkLst>
        </pc:grpChg>
        <pc:grpChg chg="add mod">
          <ac:chgData name="Per Feet" userId="a88ecb6bd7bd4b84" providerId="LiveId" clId="{79AA7CC8-D89A-4F35-9FB0-CC87257812FF}" dt="2022-12-10T10:26:23.239" v="1105" actId="14100"/>
          <ac:grpSpMkLst>
            <pc:docMk/>
            <pc:sldMk cId="649083941" sldId="258"/>
            <ac:grpSpMk id="79" creationId="{2FEF6E04-3045-7F50-74EC-402ADD495A97}"/>
          </ac:grpSpMkLst>
        </pc:grpChg>
        <pc:picChg chg="add del ord">
          <ac:chgData name="Per Feet" userId="a88ecb6bd7bd4b84" providerId="LiveId" clId="{79AA7CC8-D89A-4F35-9FB0-CC87257812FF}" dt="2022-12-09T20:46:41.620" v="524" actId="22"/>
          <ac:picMkLst>
            <pc:docMk/>
            <pc:sldMk cId="649083941" sldId="258"/>
            <ac:picMk id="3" creationId="{1341D49C-204F-A485-4069-CCA3452D25FF}"/>
          </ac:picMkLst>
        </pc:picChg>
        <pc:picChg chg="add del ord">
          <ac:chgData name="Per Feet" userId="a88ecb6bd7bd4b84" providerId="LiveId" clId="{79AA7CC8-D89A-4F35-9FB0-CC87257812FF}" dt="2022-12-10T09:14:10.100" v="712" actId="478"/>
          <ac:picMkLst>
            <pc:docMk/>
            <pc:sldMk cId="649083941" sldId="258"/>
            <ac:picMk id="3" creationId="{8A96F4D3-35A5-D734-783F-AABAB121D4CF}"/>
          </ac:picMkLst>
        </pc:picChg>
        <pc:picChg chg="add del">
          <ac:chgData name="Per Feet" userId="a88ecb6bd7bd4b84" providerId="LiveId" clId="{79AA7CC8-D89A-4F35-9FB0-CC87257812FF}" dt="2022-11-20T09:15:21.509" v="229" actId="478"/>
          <ac:picMkLst>
            <pc:docMk/>
            <pc:sldMk cId="649083941" sldId="258"/>
            <ac:picMk id="3" creationId="{D2F3EE25-4585-4D5D-418A-E38B8B179ACD}"/>
          </ac:picMkLst>
        </pc:picChg>
        <pc:picChg chg="add del">
          <ac:chgData name="Per Feet" userId="a88ecb6bd7bd4b84" providerId="LiveId" clId="{79AA7CC8-D89A-4F35-9FB0-CC87257812FF}" dt="2022-11-20T09:16:09.261" v="231" actId="478"/>
          <ac:picMkLst>
            <pc:docMk/>
            <pc:sldMk cId="649083941" sldId="258"/>
            <ac:picMk id="5" creationId="{30D64DC3-F22E-F2F0-4A44-D451359EC77F}"/>
          </ac:picMkLst>
        </pc:picChg>
        <pc:picChg chg="add ord">
          <ac:chgData name="Per Feet" userId="a88ecb6bd7bd4b84" providerId="LiveId" clId="{79AA7CC8-D89A-4F35-9FB0-CC87257812FF}" dt="2022-12-10T09:14:14.081" v="714" actId="167"/>
          <ac:picMkLst>
            <pc:docMk/>
            <pc:sldMk cId="649083941" sldId="258"/>
            <ac:picMk id="5" creationId="{367148E0-3210-C141-2D71-5F448CF9C44F}"/>
          </ac:picMkLst>
        </pc:picChg>
        <pc:picChg chg="add del">
          <ac:chgData name="Per Feet" userId="a88ecb6bd7bd4b84" providerId="LiveId" clId="{79AA7CC8-D89A-4F35-9FB0-CC87257812FF}" dt="2022-11-20T09:17:05.011" v="233" actId="478"/>
          <ac:picMkLst>
            <pc:docMk/>
            <pc:sldMk cId="649083941" sldId="258"/>
            <ac:picMk id="7" creationId="{20CFB6FD-A59F-7BF6-8FF1-8D553E12A7F3}"/>
          </ac:picMkLst>
        </pc:picChg>
        <pc:picChg chg="add del">
          <ac:chgData name="Per Feet" userId="a88ecb6bd7bd4b84" providerId="LiveId" clId="{79AA7CC8-D89A-4F35-9FB0-CC87257812FF}" dt="2022-11-20T09:17:41.250" v="235" actId="478"/>
          <ac:picMkLst>
            <pc:docMk/>
            <pc:sldMk cId="649083941" sldId="258"/>
            <ac:picMk id="9" creationId="{868EF513-16F2-96F1-96A3-FFED393F2533}"/>
          </ac:picMkLst>
        </pc:picChg>
        <pc:picChg chg="add del mod ord">
          <ac:chgData name="Per Feet" userId="a88ecb6bd7bd4b84" providerId="LiveId" clId="{79AA7CC8-D89A-4F35-9FB0-CC87257812FF}" dt="2022-12-10T09:13:13.500" v="709" actId="478"/>
          <ac:picMkLst>
            <pc:docMk/>
            <pc:sldMk cId="649083941" sldId="258"/>
            <ac:picMk id="11" creationId="{E2753EBB-B230-9CAE-0621-08D2B1F38BF4}"/>
          </ac:picMkLst>
        </pc:picChg>
        <pc:picChg chg="del">
          <ac:chgData name="Per Feet" userId="a88ecb6bd7bd4b84" providerId="LiveId" clId="{79AA7CC8-D89A-4F35-9FB0-CC87257812FF}" dt="2022-11-20T09:10:27.526" v="227" actId="478"/>
          <ac:picMkLst>
            <pc:docMk/>
            <pc:sldMk cId="649083941" sldId="258"/>
            <ac:picMk id="15" creationId="{4FFCD822-2173-5696-4C43-46D24CA1C414}"/>
          </ac:picMkLst>
        </pc:picChg>
        <pc:cxnChg chg="add del mod">
          <ac:chgData name="Per Feet" userId="a88ecb6bd7bd4b84" providerId="LiveId" clId="{79AA7CC8-D89A-4F35-9FB0-CC87257812FF}" dt="2022-11-20T09:18:32.286" v="255"/>
          <ac:cxnSpMkLst>
            <pc:docMk/>
            <pc:sldMk cId="649083941" sldId="258"/>
            <ac:cxnSpMk id="16" creationId="{830BA239-1084-5F28-C64E-F7543FEE756E}"/>
          </ac:cxnSpMkLst>
        </pc:cxnChg>
        <pc:cxnChg chg="mod">
          <ac:chgData name="Per Feet" userId="a88ecb6bd7bd4b84" providerId="LiveId" clId="{79AA7CC8-D89A-4F35-9FB0-CC87257812FF}" dt="2022-12-10T10:25:49.703" v="1098" actId="14100"/>
          <ac:cxnSpMkLst>
            <pc:docMk/>
            <pc:sldMk cId="649083941" sldId="258"/>
            <ac:cxnSpMk id="19" creationId="{A5DB2994-9C92-49B3-2FCA-47A071E21FD0}"/>
          </ac:cxnSpMkLst>
        </pc:cxnChg>
        <pc:cxnChg chg="mod">
          <ac:chgData name="Per Feet" userId="a88ecb6bd7bd4b84" providerId="LiveId" clId="{79AA7CC8-D89A-4F35-9FB0-CC87257812FF}" dt="2022-12-10T10:25:56.426" v="1099" actId="14100"/>
          <ac:cxnSpMkLst>
            <pc:docMk/>
            <pc:sldMk cId="649083941" sldId="258"/>
            <ac:cxnSpMk id="22" creationId="{F8E082B7-7106-0546-A4A0-2957851FF67E}"/>
          </ac:cxnSpMkLst>
        </pc:cxnChg>
        <pc:cxnChg chg="mod">
          <ac:chgData name="Per Feet" userId="a88ecb6bd7bd4b84" providerId="LiveId" clId="{79AA7CC8-D89A-4F35-9FB0-CC87257812FF}" dt="2022-12-10T10:26:01.528" v="1100" actId="14100"/>
          <ac:cxnSpMkLst>
            <pc:docMk/>
            <pc:sldMk cId="649083941" sldId="258"/>
            <ac:cxnSpMk id="25" creationId="{B4C396E2-7720-88F8-1097-FD5C143E8EA9}"/>
          </ac:cxnSpMkLst>
        </pc:cxnChg>
        <pc:cxnChg chg="mod">
          <ac:chgData name="Per Feet" userId="a88ecb6bd7bd4b84" providerId="LiveId" clId="{79AA7CC8-D89A-4F35-9FB0-CC87257812FF}" dt="2022-12-10T10:25:46.522" v="1097" actId="14100"/>
          <ac:cxnSpMkLst>
            <pc:docMk/>
            <pc:sldMk cId="649083941" sldId="258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1-20T09:18:50.290" v="260" actId="478"/>
          <ac:cxnSpMkLst>
            <pc:docMk/>
            <pc:sldMk cId="649083941" sldId="258"/>
            <ac:cxnSpMk id="33" creationId="{979FBE92-E1C7-078B-7CCB-4EA385E790C4}"/>
          </ac:cxnSpMkLst>
        </pc:cxnChg>
        <pc:cxnChg chg="mod">
          <ac:chgData name="Per Feet" userId="a88ecb6bd7bd4b84" providerId="LiveId" clId="{79AA7CC8-D89A-4F35-9FB0-CC87257812FF}" dt="2022-12-10T10:26:12.654" v="1102" actId="14100"/>
          <ac:cxnSpMkLst>
            <pc:docMk/>
            <pc:sldMk cId="649083941" sldId="258"/>
            <ac:cxnSpMk id="34" creationId="{FFDE7C48-CE96-B8EE-FC60-9440B7F25084}"/>
          </ac:cxnSpMkLst>
        </pc:cxnChg>
        <pc:cxnChg chg="del mod topLvl">
          <ac:chgData name="Per Feet" userId="a88ecb6bd7bd4b84" providerId="LiveId" clId="{79AA7CC8-D89A-4F35-9FB0-CC87257812FF}" dt="2022-11-20T09:34:14.736" v="490" actId="478"/>
          <ac:cxnSpMkLst>
            <pc:docMk/>
            <pc:sldMk cId="649083941" sldId="258"/>
            <ac:cxnSpMk id="37" creationId="{43697E5B-1E4E-121B-9BD8-3380E1B49A81}"/>
          </ac:cxnSpMkLst>
        </pc:cxnChg>
        <pc:cxnChg chg="mod">
          <ac:chgData name="Per Feet" userId="a88ecb6bd7bd4b84" providerId="LiveId" clId="{79AA7CC8-D89A-4F35-9FB0-CC87257812FF}" dt="2022-11-20T09:20:19.918" v="286" actId="14100"/>
          <ac:cxnSpMkLst>
            <pc:docMk/>
            <pc:sldMk cId="649083941" sldId="258"/>
            <ac:cxnSpMk id="40" creationId="{09EF6030-519B-B630-2577-2A6A97E94C3A}"/>
          </ac:cxnSpMkLst>
        </pc:cxnChg>
        <pc:cxnChg chg="mod">
          <ac:chgData name="Per Feet" userId="a88ecb6bd7bd4b84" providerId="LiveId" clId="{79AA7CC8-D89A-4F35-9FB0-CC87257812FF}" dt="2022-12-10T10:33:43.797" v="1182"/>
          <ac:cxnSpMkLst>
            <pc:docMk/>
            <pc:sldMk cId="649083941" sldId="258"/>
            <ac:cxnSpMk id="42" creationId="{F477939C-A76B-4ABE-2B87-044C60321897}"/>
          </ac:cxnSpMkLst>
        </pc:cxnChg>
        <pc:cxnChg chg="del mod topLvl">
          <ac:chgData name="Per Feet" userId="a88ecb6bd7bd4b84" providerId="LiveId" clId="{79AA7CC8-D89A-4F35-9FB0-CC87257812FF}" dt="2022-11-20T09:35:03.273" v="501" actId="478"/>
          <ac:cxnSpMkLst>
            <pc:docMk/>
            <pc:sldMk cId="649083941" sldId="258"/>
            <ac:cxnSpMk id="43" creationId="{C91113F6-FF36-D121-0D1D-1F781BFCFDDA}"/>
          </ac:cxnSpMkLst>
        </pc:cxnChg>
        <pc:cxnChg chg="mod">
          <ac:chgData name="Per Feet" userId="a88ecb6bd7bd4b84" providerId="LiveId" clId="{79AA7CC8-D89A-4F35-9FB0-CC87257812FF}" dt="2022-12-10T10:26:20.300" v="1104" actId="14100"/>
          <ac:cxnSpMkLst>
            <pc:docMk/>
            <pc:sldMk cId="649083941" sldId="258"/>
            <ac:cxnSpMk id="46" creationId="{B61E888B-AB8C-C079-B2AE-F62009269312}"/>
          </ac:cxnSpMkLst>
        </pc:cxnChg>
        <pc:cxnChg chg="del mod">
          <ac:chgData name="Per Feet" userId="a88ecb6bd7bd4b84" providerId="LiveId" clId="{79AA7CC8-D89A-4F35-9FB0-CC87257812FF}" dt="2022-11-20T09:19:38.847" v="275" actId="478"/>
          <ac:cxnSpMkLst>
            <pc:docMk/>
            <pc:sldMk cId="649083941" sldId="258"/>
            <ac:cxnSpMk id="56" creationId="{032A352A-07A9-AC73-BF8F-0FA88985A869}"/>
          </ac:cxnSpMkLst>
        </pc:cxnChg>
        <pc:cxnChg chg="mod">
          <ac:chgData name="Per Feet" userId="a88ecb6bd7bd4b84" providerId="LiveId" clId="{79AA7CC8-D89A-4F35-9FB0-CC87257812FF}" dt="2022-12-10T10:26:15.701" v="1103" actId="14100"/>
          <ac:cxnSpMkLst>
            <pc:docMk/>
            <pc:sldMk cId="649083941" sldId="258"/>
            <ac:cxnSpMk id="74" creationId="{8F5F14EE-B640-2172-C1D7-943E2F32A9FB}"/>
          </ac:cxnSpMkLst>
        </pc:cxnChg>
        <pc:cxnChg chg="mod">
          <ac:chgData name="Per Feet" userId="a88ecb6bd7bd4b84" providerId="LiveId" clId="{79AA7CC8-D89A-4F35-9FB0-CC87257812FF}" dt="2022-12-10T10:26:28.412" v="1107" actId="14100"/>
          <ac:cxnSpMkLst>
            <pc:docMk/>
            <pc:sldMk cId="649083941" sldId="258"/>
            <ac:cxnSpMk id="77" creationId="{615B39AA-1A88-F224-3A77-49FE38EA4609}"/>
          </ac:cxnSpMkLst>
        </pc:cxnChg>
        <pc:cxnChg chg="mod">
          <ac:chgData name="Per Feet" userId="a88ecb6bd7bd4b84" providerId="LiveId" clId="{79AA7CC8-D89A-4F35-9FB0-CC87257812FF}" dt="2022-12-10T10:26:25.830" v="1106" actId="14100"/>
          <ac:cxnSpMkLst>
            <pc:docMk/>
            <pc:sldMk cId="649083941" sldId="258"/>
            <ac:cxnSpMk id="81" creationId="{27435161-8131-ADB8-FB81-1DC57479414C}"/>
          </ac:cxnSpMkLst>
        </pc:cxnChg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834078235" sldId="258"/>
        </pc:sldMkLst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470689513" sldId="259"/>
        </pc:sldMkLst>
      </pc:sldChg>
      <pc:sldChg chg="addSp delSp modSp add mod ord">
        <pc:chgData name="Per Feet" userId="a88ecb6bd7bd4b84" providerId="LiveId" clId="{79AA7CC8-D89A-4F35-9FB0-CC87257812FF}" dt="2022-12-10T11:07:24.837" v="1335"/>
        <pc:sldMkLst>
          <pc:docMk/>
          <pc:sldMk cId="1501893644" sldId="259"/>
        </pc:sldMkLst>
        <pc:spChg chg="add mod">
          <ac:chgData name="Per Feet" userId="a88ecb6bd7bd4b84" providerId="LiveId" clId="{79AA7CC8-D89A-4F35-9FB0-CC87257812FF}" dt="2022-12-10T10:25:25.303" v="1091" actId="14100"/>
          <ac:spMkLst>
            <pc:docMk/>
            <pc:sldMk cId="1501893644" sldId="259"/>
            <ac:spMk id="7" creationId="{9CC66633-35F2-6A96-BE5E-8E8DA11D284C}"/>
          </ac:spMkLst>
        </pc:spChg>
        <pc:spChg chg="add mod">
          <ac:chgData name="Per Feet" userId="a88ecb6bd7bd4b84" providerId="LiveId" clId="{79AA7CC8-D89A-4F35-9FB0-CC87257812FF}" dt="2022-12-10T10:25:28.012" v="1092" actId="14100"/>
          <ac:spMkLst>
            <pc:docMk/>
            <pc:sldMk cId="1501893644" sldId="259"/>
            <ac:spMk id="9" creationId="{14E888F8-1039-21F8-02F9-3CD5F34EEF03}"/>
          </ac:spMkLst>
        </pc:spChg>
        <pc:spChg chg="mod">
          <ac:chgData name="Per Feet" userId="a88ecb6bd7bd4b84" providerId="LiveId" clId="{79AA7CC8-D89A-4F35-9FB0-CC87257812FF}" dt="2022-12-10T09:08:53.173" v="689" actId="207"/>
          <ac:spMkLst>
            <pc:docMk/>
            <pc:sldMk cId="1501893644" sldId="259"/>
            <ac:spMk id="18" creationId="{0322327B-B646-A02E-1F92-1A6562897E62}"/>
          </ac:spMkLst>
        </pc:spChg>
        <pc:spChg chg="mod">
          <ac:chgData name="Per Feet" userId="a88ecb6bd7bd4b84" providerId="LiveId" clId="{79AA7CC8-D89A-4F35-9FB0-CC87257812FF}" dt="2022-12-10T09:08:53.173" v="689" actId="207"/>
          <ac:spMkLst>
            <pc:docMk/>
            <pc:sldMk cId="1501893644" sldId="259"/>
            <ac:spMk id="21" creationId="{5122B10C-14E8-71B9-2CC6-FF9C5C056BC4}"/>
          </ac:spMkLst>
        </pc:spChg>
        <pc:spChg chg="mod">
          <ac:chgData name="Per Feet" userId="a88ecb6bd7bd4b84" providerId="LiveId" clId="{79AA7CC8-D89A-4F35-9FB0-CC87257812FF}" dt="2022-12-10T09:08:53.173" v="689" actId="207"/>
          <ac:spMkLst>
            <pc:docMk/>
            <pc:sldMk cId="1501893644" sldId="259"/>
            <ac:spMk id="24" creationId="{A2699ADD-7BD6-3E2C-19C6-E35B1AB9F62C}"/>
          </ac:spMkLst>
        </pc:spChg>
        <pc:spChg chg="mod">
          <ac:chgData name="Per Feet" userId="a88ecb6bd7bd4b84" providerId="LiveId" clId="{79AA7CC8-D89A-4F35-9FB0-CC87257812FF}" dt="2022-12-10T09:08:53.173" v="689" actId="207"/>
          <ac:spMkLst>
            <pc:docMk/>
            <pc:sldMk cId="1501893644" sldId="259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09:09:08.789" v="691" actId="692"/>
          <ac:spMkLst>
            <pc:docMk/>
            <pc:sldMk cId="1501893644" sldId="259"/>
            <ac:spMk id="32" creationId="{175FFB77-FC5C-FC31-8710-E1541F2C6C14}"/>
          </ac:spMkLst>
        </pc:spChg>
        <pc:spChg chg="mod">
          <ac:chgData name="Per Feet" userId="a88ecb6bd7bd4b84" providerId="LiveId" clId="{79AA7CC8-D89A-4F35-9FB0-CC87257812FF}" dt="2022-12-10T10:25:22.274" v="1090" actId="14100"/>
          <ac:spMkLst>
            <pc:docMk/>
            <pc:sldMk cId="1501893644" sldId="259"/>
            <ac:spMk id="45" creationId="{0D540F42-4E81-F406-AA35-FB3C20586A41}"/>
          </ac:spMkLst>
        </pc:spChg>
        <pc:spChg chg="mod">
          <ac:chgData name="Per Feet" userId="a88ecb6bd7bd4b84" providerId="LiveId" clId="{79AA7CC8-D89A-4F35-9FB0-CC87257812FF}" dt="2022-12-10T09:25:37.231" v="822" actId="1076"/>
          <ac:spMkLst>
            <pc:docMk/>
            <pc:sldMk cId="1501893644" sldId="259"/>
            <ac:spMk id="71" creationId="{BF1E3938-2929-0167-B305-2853ED2F929C}"/>
          </ac:spMkLst>
        </pc:spChg>
        <pc:spChg chg="mod">
          <ac:chgData name="Per Feet" userId="a88ecb6bd7bd4b84" providerId="LiveId" clId="{79AA7CC8-D89A-4F35-9FB0-CC87257812FF}" dt="2022-12-10T09:09:08.789" v="691" actId="692"/>
          <ac:spMkLst>
            <pc:docMk/>
            <pc:sldMk cId="1501893644" sldId="259"/>
            <ac:spMk id="73" creationId="{76F373DD-B75B-809E-1E22-876788625419}"/>
          </ac:spMkLst>
        </pc:spChg>
        <pc:spChg chg="mod">
          <ac:chgData name="Per Feet" userId="a88ecb6bd7bd4b84" providerId="LiveId" clId="{79AA7CC8-D89A-4F35-9FB0-CC87257812FF}" dt="2022-12-10T09:10:47.992" v="702" actId="692"/>
          <ac:spMkLst>
            <pc:docMk/>
            <pc:sldMk cId="1501893644" sldId="259"/>
            <ac:spMk id="76" creationId="{6628882E-8F34-2B8C-3E7B-81E60AB27160}"/>
          </ac:spMkLst>
        </pc:spChg>
        <pc:spChg chg="mod">
          <ac:chgData name="Per Feet" userId="a88ecb6bd7bd4b84" providerId="LiveId" clId="{79AA7CC8-D89A-4F35-9FB0-CC87257812FF}" dt="2022-12-10T09:10:47.992" v="702" actId="692"/>
          <ac:spMkLst>
            <pc:docMk/>
            <pc:sldMk cId="1501893644" sldId="259"/>
            <ac:spMk id="80" creationId="{BAD7D9B9-C6B9-FBCD-5B54-55B4AA790374}"/>
          </ac:spMkLst>
        </pc:spChg>
        <pc:grpChg chg="del mod">
          <ac:chgData name="Per Feet" userId="a88ecb6bd7bd4b84" providerId="LiveId" clId="{79AA7CC8-D89A-4F35-9FB0-CC87257812FF}" dt="2022-12-10T09:20:54.305" v="774" actId="478"/>
          <ac:grpSpMkLst>
            <pc:docMk/>
            <pc:sldMk cId="1501893644" sldId="259"/>
            <ac:grpSpMk id="17" creationId="{59EEFAB7-BDC1-0599-0581-DCB56B1D200A}"/>
          </ac:grpSpMkLst>
        </pc:grpChg>
        <pc:grpChg chg="del mod">
          <ac:chgData name="Per Feet" userId="a88ecb6bd7bd4b84" providerId="LiveId" clId="{79AA7CC8-D89A-4F35-9FB0-CC87257812FF}" dt="2022-12-10T09:20:54.305" v="774" actId="478"/>
          <ac:grpSpMkLst>
            <pc:docMk/>
            <pc:sldMk cId="1501893644" sldId="259"/>
            <ac:grpSpMk id="20" creationId="{45D1E34B-ACE6-08E3-B103-1FC635DCBD30}"/>
          </ac:grpSpMkLst>
        </pc:grpChg>
        <pc:grpChg chg="del mod">
          <ac:chgData name="Per Feet" userId="a88ecb6bd7bd4b84" providerId="LiveId" clId="{79AA7CC8-D89A-4F35-9FB0-CC87257812FF}" dt="2022-12-10T09:20:54.305" v="774" actId="478"/>
          <ac:grpSpMkLst>
            <pc:docMk/>
            <pc:sldMk cId="1501893644" sldId="259"/>
            <ac:grpSpMk id="23" creationId="{567F2BCD-9166-4BA6-1942-353E6A0DE1FE}"/>
          </ac:grpSpMkLst>
        </pc:grpChg>
        <pc:grpChg chg="del mod">
          <ac:chgData name="Per Feet" userId="a88ecb6bd7bd4b84" providerId="LiveId" clId="{79AA7CC8-D89A-4F35-9FB0-CC87257812FF}" dt="2022-12-10T09:20:54.305" v="774" actId="478"/>
          <ac:grpSpMkLst>
            <pc:docMk/>
            <pc:sldMk cId="1501893644" sldId="259"/>
            <ac:grpSpMk id="26" creationId="{91F9A5EA-EB6E-2843-B9C5-AE9EFB12D745}"/>
          </ac:grpSpMkLst>
        </pc:grpChg>
        <pc:grpChg chg="del mod">
          <ac:chgData name="Per Feet" userId="a88ecb6bd7bd4b84" providerId="LiveId" clId="{79AA7CC8-D89A-4F35-9FB0-CC87257812FF}" dt="2022-12-10T09:20:54.305" v="774" actId="478"/>
          <ac:grpSpMkLst>
            <pc:docMk/>
            <pc:sldMk cId="1501893644" sldId="259"/>
            <ac:grpSpMk id="29" creationId="{2B5FE799-5236-7DE3-0639-ED2AA616436C}"/>
          </ac:grpSpMkLst>
        </pc:grpChg>
        <pc:grpChg chg="mod">
          <ac:chgData name="Per Feet" userId="a88ecb6bd7bd4b84" providerId="LiveId" clId="{79AA7CC8-D89A-4F35-9FB0-CC87257812FF}" dt="2022-12-10T09:22:27.824" v="779" actId="1076"/>
          <ac:grpSpMkLst>
            <pc:docMk/>
            <pc:sldMk cId="1501893644" sldId="259"/>
            <ac:grpSpMk id="44" creationId="{FDDA5A86-436D-0037-63B1-AD3496358976}"/>
          </ac:grpSpMkLst>
        </pc:grpChg>
        <pc:grpChg chg="del">
          <ac:chgData name="Per Feet" userId="a88ecb6bd7bd4b84" providerId="LiveId" clId="{79AA7CC8-D89A-4F35-9FB0-CC87257812FF}" dt="2022-12-10T09:22:03.393" v="777" actId="478"/>
          <ac:grpSpMkLst>
            <pc:docMk/>
            <pc:sldMk cId="1501893644" sldId="259"/>
            <ac:grpSpMk id="69" creationId="{CA5A07E3-4451-C063-EFB6-1EAF30FF7971}"/>
          </ac:grpSpMkLst>
        </pc:grpChg>
        <pc:grpChg chg="del mod">
          <ac:chgData name="Per Feet" userId="a88ecb6bd7bd4b84" providerId="LiveId" clId="{79AA7CC8-D89A-4F35-9FB0-CC87257812FF}" dt="2022-12-10T09:20:54.305" v="774" actId="478"/>
          <ac:grpSpMkLst>
            <pc:docMk/>
            <pc:sldMk cId="1501893644" sldId="259"/>
            <ac:grpSpMk id="72" creationId="{58E607FA-0793-E33F-E2DD-242EC578C4F7}"/>
          </ac:grpSpMkLst>
        </pc:grpChg>
        <pc:grpChg chg="del mod">
          <ac:chgData name="Per Feet" userId="a88ecb6bd7bd4b84" providerId="LiveId" clId="{79AA7CC8-D89A-4F35-9FB0-CC87257812FF}" dt="2022-12-10T09:22:47.291" v="787" actId="478"/>
          <ac:grpSpMkLst>
            <pc:docMk/>
            <pc:sldMk cId="1501893644" sldId="259"/>
            <ac:grpSpMk id="75" creationId="{AB63B17A-6F8E-06F3-9EA8-4C4A9224B1BA}"/>
          </ac:grpSpMkLst>
        </pc:grpChg>
        <pc:grpChg chg="del mod">
          <ac:chgData name="Per Feet" userId="a88ecb6bd7bd4b84" providerId="LiveId" clId="{79AA7CC8-D89A-4F35-9FB0-CC87257812FF}" dt="2022-12-10T09:22:43.161" v="786" actId="478"/>
          <ac:grpSpMkLst>
            <pc:docMk/>
            <pc:sldMk cId="1501893644" sldId="259"/>
            <ac:grpSpMk id="79" creationId="{2FEF6E04-3045-7F50-74EC-402ADD495A97}"/>
          </ac:grpSpMkLst>
        </pc:grpChg>
        <pc:picChg chg="add ord">
          <ac:chgData name="Per Feet" userId="a88ecb6bd7bd4b84" providerId="LiveId" clId="{79AA7CC8-D89A-4F35-9FB0-CC87257812FF}" dt="2022-12-10T09:22:00.740" v="776" actId="167"/>
          <ac:picMkLst>
            <pc:docMk/>
            <pc:sldMk cId="1501893644" sldId="259"/>
            <ac:picMk id="3" creationId="{AFDAEC13-1144-EF93-ABCF-367225BCCF89}"/>
          </ac:picMkLst>
        </pc:picChg>
        <pc:picChg chg="del">
          <ac:chgData name="Per Feet" userId="a88ecb6bd7bd4b84" providerId="LiveId" clId="{79AA7CC8-D89A-4F35-9FB0-CC87257812FF}" dt="2022-12-10T09:02:11.988" v="687" actId="478"/>
          <ac:picMkLst>
            <pc:docMk/>
            <pc:sldMk cId="1501893644" sldId="259"/>
            <ac:picMk id="11" creationId="{E2753EBB-B230-9CAE-0621-08D2B1F38BF4}"/>
          </ac:picMkLst>
        </pc:picChg>
        <pc:cxnChg chg="add del mod">
          <ac:chgData name="Per Feet" userId="a88ecb6bd7bd4b84" providerId="LiveId" clId="{79AA7CC8-D89A-4F35-9FB0-CC87257812FF}" dt="2022-12-10T09:22:37.521" v="783"/>
          <ac:cxnSpMkLst>
            <pc:docMk/>
            <pc:sldMk cId="1501893644" sldId="259"/>
            <ac:cxnSpMk id="6" creationId="{BFBA1B8E-9E45-463D-618D-90177398C456}"/>
          </ac:cxnSpMkLst>
        </pc:cxnChg>
        <pc:cxnChg chg="add mod">
          <ac:chgData name="Per Feet" userId="a88ecb6bd7bd4b84" providerId="LiveId" clId="{79AA7CC8-D89A-4F35-9FB0-CC87257812FF}" dt="2022-12-10T09:23:13.801" v="793" actId="14100"/>
          <ac:cxnSpMkLst>
            <pc:docMk/>
            <pc:sldMk cId="1501893644" sldId="259"/>
            <ac:cxnSpMk id="8" creationId="{FF9A2944-D459-6AA4-C3BD-369624A05E4E}"/>
          </ac:cxnSpMkLst>
        </pc:cxnChg>
        <pc:cxnChg chg="add mod">
          <ac:chgData name="Per Feet" userId="a88ecb6bd7bd4b84" providerId="LiveId" clId="{79AA7CC8-D89A-4F35-9FB0-CC87257812FF}" dt="2022-12-10T09:23:02.151" v="789" actId="14100"/>
          <ac:cxnSpMkLst>
            <pc:docMk/>
            <pc:sldMk cId="1501893644" sldId="259"/>
            <ac:cxnSpMk id="10" creationId="{F23A5B29-48BA-0245-2D95-5C890AA7EEEF}"/>
          </ac:cxnSpMkLst>
        </pc:cxnChg>
        <pc:cxnChg chg="mod">
          <ac:chgData name="Per Feet" userId="a88ecb6bd7bd4b84" providerId="LiveId" clId="{79AA7CC8-D89A-4F35-9FB0-CC87257812FF}" dt="2022-12-10T09:20:54.305" v="774" actId="478"/>
          <ac:cxnSpMkLst>
            <pc:docMk/>
            <pc:sldMk cId="1501893644" sldId="259"/>
            <ac:cxnSpMk id="19" creationId="{A5DB2994-9C92-49B3-2FCA-47A071E21FD0}"/>
          </ac:cxnSpMkLst>
        </pc:cxnChg>
        <pc:cxnChg chg="mod">
          <ac:chgData name="Per Feet" userId="a88ecb6bd7bd4b84" providerId="LiveId" clId="{79AA7CC8-D89A-4F35-9FB0-CC87257812FF}" dt="2022-12-10T09:20:54.305" v="774" actId="478"/>
          <ac:cxnSpMkLst>
            <pc:docMk/>
            <pc:sldMk cId="1501893644" sldId="259"/>
            <ac:cxnSpMk id="22" creationId="{F8E082B7-7106-0546-A4A0-2957851FF67E}"/>
          </ac:cxnSpMkLst>
        </pc:cxnChg>
        <pc:cxnChg chg="mod">
          <ac:chgData name="Per Feet" userId="a88ecb6bd7bd4b84" providerId="LiveId" clId="{79AA7CC8-D89A-4F35-9FB0-CC87257812FF}" dt="2022-12-10T09:20:54.305" v="774" actId="478"/>
          <ac:cxnSpMkLst>
            <pc:docMk/>
            <pc:sldMk cId="1501893644" sldId="259"/>
            <ac:cxnSpMk id="25" creationId="{B4C396E2-7720-88F8-1097-FD5C143E8EA9}"/>
          </ac:cxnSpMkLst>
        </pc:cxnChg>
        <pc:cxnChg chg="mod">
          <ac:chgData name="Per Feet" userId="a88ecb6bd7bd4b84" providerId="LiveId" clId="{79AA7CC8-D89A-4F35-9FB0-CC87257812FF}" dt="2022-12-10T09:20:54.305" v="774" actId="478"/>
          <ac:cxnSpMkLst>
            <pc:docMk/>
            <pc:sldMk cId="1501893644" sldId="259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2-10T09:20:54.305" v="774" actId="478"/>
          <ac:cxnSpMkLst>
            <pc:docMk/>
            <pc:sldMk cId="1501893644" sldId="259"/>
            <ac:cxnSpMk id="34" creationId="{FFDE7C48-CE96-B8EE-FC60-9440B7F25084}"/>
          </ac:cxnSpMkLst>
        </pc:cxnChg>
        <pc:cxnChg chg="mod">
          <ac:chgData name="Per Feet" userId="a88ecb6bd7bd4b84" providerId="LiveId" clId="{79AA7CC8-D89A-4F35-9FB0-CC87257812FF}" dt="2022-12-10T10:25:22.274" v="1090" actId="14100"/>
          <ac:cxnSpMkLst>
            <pc:docMk/>
            <pc:sldMk cId="1501893644" sldId="259"/>
            <ac:cxnSpMk id="46" creationId="{B61E888B-AB8C-C079-B2AE-F62009269312}"/>
          </ac:cxnSpMkLst>
        </pc:cxnChg>
        <pc:cxnChg chg="mod">
          <ac:chgData name="Per Feet" userId="a88ecb6bd7bd4b84" providerId="LiveId" clId="{79AA7CC8-D89A-4F35-9FB0-CC87257812FF}" dt="2022-12-10T09:20:54.305" v="774" actId="478"/>
          <ac:cxnSpMkLst>
            <pc:docMk/>
            <pc:sldMk cId="1501893644" sldId="259"/>
            <ac:cxnSpMk id="74" creationId="{8F5F14EE-B640-2172-C1D7-943E2F32A9FB}"/>
          </ac:cxnSpMkLst>
        </pc:cxnChg>
        <pc:cxnChg chg="mod">
          <ac:chgData name="Per Feet" userId="a88ecb6bd7bd4b84" providerId="LiveId" clId="{79AA7CC8-D89A-4F35-9FB0-CC87257812FF}" dt="2022-12-10T09:22:47.291" v="787" actId="478"/>
          <ac:cxnSpMkLst>
            <pc:docMk/>
            <pc:sldMk cId="1501893644" sldId="259"/>
            <ac:cxnSpMk id="77" creationId="{615B39AA-1A88-F224-3A77-49FE38EA4609}"/>
          </ac:cxnSpMkLst>
        </pc:cxnChg>
        <pc:cxnChg chg="mod">
          <ac:chgData name="Per Feet" userId="a88ecb6bd7bd4b84" providerId="LiveId" clId="{79AA7CC8-D89A-4F35-9FB0-CC87257812FF}" dt="2022-12-10T09:22:43.161" v="786" actId="478"/>
          <ac:cxnSpMkLst>
            <pc:docMk/>
            <pc:sldMk cId="1501893644" sldId="259"/>
            <ac:cxnSpMk id="81" creationId="{27435161-8131-ADB8-FB81-1DC57479414C}"/>
          </ac:cxnSpMkLst>
        </pc:cxnChg>
      </pc:sldChg>
      <pc:sldChg chg="modSp add del mod ord">
        <pc:chgData name="Per Feet" userId="a88ecb6bd7bd4b84" providerId="LiveId" clId="{79AA7CC8-D89A-4F35-9FB0-CC87257812FF}" dt="2022-12-10T09:27:49.911" v="833" actId="47"/>
        <pc:sldMkLst>
          <pc:docMk/>
          <pc:sldMk cId="139350880" sldId="260"/>
        </pc:sldMkLst>
        <pc:spChg chg="mod">
          <ac:chgData name="Per Feet" userId="a88ecb6bd7bd4b84" providerId="LiveId" clId="{79AA7CC8-D89A-4F35-9FB0-CC87257812FF}" dt="2022-12-10T09:27:13.281" v="827"/>
          <ac:spMkLst>
            <pc:docMk/>
            <pc:sldMk cId="139350880" sldId="260"/>
            <ac:spMk id="71" creationId="{BF1E3938-2929-0167-B305-2853ED2F929C}"/>
          </ac:spMkLst>
        </pc:spChg>
      </pc:sldChg>
      <pc:sldChg chg="addSp delSp modSp add mod ord">
        <pc:chgData name="Per Feet" userId="a88ecb6bd7bd4b84" providerId="LiveId" clId="{79AA7CC8-D89A-4F35-9FB0-CC87257812FF}" dt="2022-12-10T10:34:44.465" v="1194" actId="1076"/>
        <pc:sldMkLst>
          <pc:docMk/>
          <pc:sldMk cId="3493359513" sldId="261"/>
        </pc:sldMkLst>
        <pc:spChg chg="add mod">
          <ac:chgData name="Per Feet" userId="a88ecb6bd7bd4b84" providerId="LiveId" clId="{79AA7CC8-D89A-4F35-9FB0-CC87257812FF}" dt="2022-12-10T09:27:43.811" v="832"/>
          <ac:spMkLst>
            <pc:docMk/>
            <pc:sldMk cId="3493359513" sldId="261"/>
            <ac:spMk id="2" creationId="{87EAE303-4591-A7A4-AC03-C6B53393F8F0}"/>
          </ac:spMkLst>
        </pc:spChg>
        <pc:spChg chg="add mod">
          <ac:chgData name="Per Feet" userId="a88ecb6bd7bd4b84" providerId="LiveId" clId="{79AA7CC8-D89A-4F35-9FB0-CC87257812FF}" dt="2022-12-10T10:24:51.410" v="1086" actId="14100"/>
          <ac:spMkLst>
            <pc:docMk/>
            <pc:sldMk cId="3493359513" sldId="261"/>
            <ac:spMk id="9" creationId="{05E3A629-DD81-9182-5FFD-F3520FB1F453}"/>
          </ac:spMkLst>
        </pc:spChg>
        <pc:spChg chg="add mod">
          <ac:chgData name="Per Feet" userId="a88ecb6bd7bd4b84" providerId="LiveId" clId="{79AA7CC8-D89A-4F35-9FB0-CC87257812FF}" dt="2022-12-10T10:24:09.274" v="1074" actId="14100"/>
          <ac:spMkLst>
            <pc:docMk/>
            <pc:sldMk cId="3493359513" sldId="261"/>
            <ac:spMk id="11" creationId="{65238590-86A2-5225-6B83-06EA4B5A50A4}"/>
          </ac:spMkLst>
        </pc:spChg>
        <pc:spChg chg="add mod">
          <ac:chgData name="Per Feet" userId="a88ecb6bd7bd4b84" providerId="LiveId" clId="{79AA7CC8-D89A-4F35-9FB0-CC87257812FF}" dt="2022-12-10T10:24:54.664" v="1087" actId="14100"/>
          <ac:spMkLst>
            <pc:docMk/>
            <pc:sldMk cId="3493359513" sldId="261"/>
            <ac:spMk id="13" creationId="{4624B084-52F5-36EB-C284-253F2F91B9E4}"/>
          </ac:spMkLst>
        </pc:spChg>
        <pc:spChg chg="add del mod">
          <ac:chgData name="Per Feet" userId="a88ecb6bd7bd4b84" providerId="LiveId" clId="{79AA7CC8-D89A-4F35-9FB0-CC87257812FF}" dt="2022-12-10T09:41:53.854" v="866" actId="478"/>
          <ac:spMkLst>
            <pc:docMk/>
            <pc:sldMk cId="3493359513" sldId="261"/>
            <ac:spMk id="15" creationId="{0ED9B6E8-0732-17D0-9BFC-B75C6BD53A23}"/>
          </ac:spMkLst>
        </pc:spChg>
        <pc:spChg chg="add mod">
          <ac:chgData name="Per Feet" userId="a88ecb6bd7bd4b84" providerId="LiveId" clId="{79AA7CC8-D89A-4F35-9FB0-CC87257812FF}" dt="2022-12-10T10:25:04.346" v="1088" actId="14100"/>
          <ac:spMkLst>
            <pc:docMk/>
            <pc:sldMk cId="3493359513" sldId="261"/>
            <ac:spMk id="16" creationId="{8900AC07-81DB-7DB5-4705-A30584F41F63}"/>
          </ac:spMkLst>
        </pc:spChg>
        <pc:spChg chg="mod">
          <ac:chgData name="Per Feet" userId="a88ecb6bd7bd4b84" providerId="LiveId" clId="{79AA7CC8-D89A-4F35-9FB0-CC87257812FF}" dt="2022-12-10T10:24:24.464" v="1079" actId="14100"/>
          <ac:spMkLst>
            <pc:docMk/>
            <pc:sldMk cId="3493359513" sldId="261"/>
            <ac:spMk id="18" creationId="{0322327B-B646-A02E-1F92-1A6562897E62}"/>
          </ac:spMkLst>
        </pc:spChg>
        <pc:spChg chg="mod">
          <ac:chgData name="Per Feet" userId="a88ecb6bd7bd4b84" providerId="LiveId" clId="{79AA7CC8-D89A-4F35-9FB0-CC87257812FF}" dt="2022-12-10T10:26:40.210" v="1110" actId="14100"/>
          <ac:spMkLst>
            <pc:docMk/>
            <pc:sldMk cId="3493359513" sldId="261"/>
            <ac:spMk id="21" creationId="{5122B10C-14E8-71B9-2CC6-FF9C5C056BC4}"/>
          </ac:spMkLst>
        </pc:spChg>
        <pc:spChg chg="mod">
          <ac:chgData name="Per Feet" userId="a88ecb6bd7bd4b84" providerId="LiveId" clId="{79AA7CC8-D89A-4F35-9FB0-CC87257812FF}" dt="2022-12-10T10:26:37.310" v="1109" actId="14100"/>
          <ac:spMkLst>
            <pc:docMk/>
            <pc:sldMk cId="3493359513" sldId="261"/>
            <ac:spMk id="24" creationId="{A2699ADD-7BD6-3E2C-19C6-E35B1AB9F62C}"/>
          </ac:spMkLst>
        </pc:spChg>
        <pc:spChg chg="mod">
          <ac:chgData name="Per Feet" userId="a88ecb6bd7bd4b84" providerId="LiveId" clId="{79AA7CC8-D89A-4F35-9FB0-CC87257812FF}" dt="2022-12-10T10:26:43.390" v="1111" actId="14100"/>
          <ac:spMkLst>
            <pc:docMk/>
            <pc:sldMk cId="3493359513" sldId="261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10:24:35.362" v="1083" actId="14100"/>
          <ac:spMkLst>
            <pc:docMk/>
            <pc:sldMk cId="3493359513" sldId="261"/>
            <ac:spMk id="32" creationId="{175FFB77-FC5C-FC31-8710-E1541F2C6C14}"/>
          </ac:spMkLst>
        </pc:spChg>
        <pc:spChg chg="mod">
          <ac:chgData name="Per Feet" userId="a88ecb6bd7bd4b84" providerId="LiveId" clId="{79AA7CC8-D89A-4F35-9FB0-CC87257812FF}" dt="2022-12-10T09:49:02.064" v="905" actId="20577"/>
          <ac:spMkLst>
            <pc:docMk/>
            <pc:sldMk cId="3493359513" sldId="261"/>
            <ac:spMk id="63" creationId="{93ACB6C6-578D-D622-0749-EFEF4D3BE206}"/>
          </ac:spMkLst>
        </pc:spChg>
        <pc:spChg chg="mod">
          <ac:chgData name="Per Feet" userId="a88ecb6bd7bd4b84" providerId="LiveId" clId="{79AA7CC8-D89A-4F35-9FB0-CC87257812FF}" dt="2022-12-10T09:48:57.665" v="902" actId="20577"/>
          <ac:spMkLst>
            <pc:docMk/>
            <pc:sldMk cId="3493359513" sldId="261"/>
            <ac:spMk id="64" creationId="{DDF6851C-D38D-5366-44E8-E440A5394C9E}"/>
          </ac:spMkLst>
        </pc:spChg>
        <pc:spChg chg="del">
          <ac:chgData name="Per Feet" userId="a88ecb6bd7bd4b84" providerId="LiveId" clId="{79AA7CC8-D89A-4F35-9FB0-CC87257812FF}" dt="2022-12-10T09:27:43.521" v="831" actId="478"/>
          <ac:spMkLst>
            <pc:docMk/>
            <pc:sldMk cId="3493359513" sldId="261"/>
            <ac:spMk id="71" creationId="{BF1E3938-2929-0167-B305-2853ED2F929C}"/>
          </ac:spMkLst>
        </pc:spChg>
        <pc:spChg chg="mod">
          <ac:chgData name="Per Feet" userId="a88ecb6bd7bd4b84" providerId="LiveId" clId="{79AA7CC8-D89A-4F35-9FB0-CC87257812FF}" dt="2022-12-10T10:26:51.820" v="1112" actId="14100"/>
          <ac:spMkLst>
            <pc:docMk/>
            <pc:sldMk cId="3493359513" sldId="261"/>
            <ac:spMk id="73" creationId="{76F373DD-B75B-809E-1E22-876788625419}"/>
          </ac:spMkLst>
        </pc:spChg>
        <pc:spChg chg="mod">
          <ac:chgData name="Per Feet" userId="a88ecb6bd7bd4b84" providerId="LiveId" clId="{79AA7CC8-D89A-4F35-9FB0-CC87257812FF}" dt="2022-12-10T10:24:46.974" v="1085" actId="14100"/>
          <ac:spMkLst>
            <pc:docMk/>
            <pc:sldMk cId="3493359513" sldId="261"/>
            <ac:spMk id="76" creationId="{6628882E-8F34-2B8C-3E7B-81E60AB27160}"/>
          </ac:spMkLst>
        </pc:spChg>
        <pc:spChg chg="mod">
          <ac:chgData name="Per Feet" userId="a88ecb6bd7bd4b84" providerId="LiveId" clId="{79AA7CC8-D89A-4F35-9FB0-CC87257812FF}" dt="2022-12-10T10:33:48.857" v="1183"/>
          <ac:spMkLst>
            <pc:docMk/>
            <pc:sldMk cId="3493359513" sldId="261"/>
            <ac:spMk id="78" creationId="{ACCFCB3D-E983-F926-4781-2FCEB4CF3991}"/>
          </ac:spMkLst>
        </pc:spChg>
        <pc:spChg chg="mod">
          <ac:chgData name="Per Feet" userId="a88ecb6bd7bd4b84" providerId="LiveId" clId="{79AA7CC8-D89A-4F35-9FB0-CC87257812FF}" dt="2022-12-10T10:33:48.857" v="1183"/>
          <ac:spMkLst>
            <pc:docMk/>
            <pc:sldMk cId="3493359513" sldId="261"/>
            <ac:spMk id="82" creationId="{83879AE8-09FA-D8CD-5E78-12DADD90FAE8}"/>
          </ac:spMkLst>
        </pc:spChg>
        <pc:grpChg chg="mod">
          <ac:chgData name="Per Feet" userId="a88ecb6bd7bd4b84" providerId="LiveId" clId="{79AA7CC8-D89A-4F35-9FB0-CC87257812FF}" dt="2022-12-10T09:40:33.073" v="838" actId="1076"/>
          <ac:grpSpMkLst>
            <pc:docMk/>
            <pc:sldMk cId="3493359513" sldId="261"/>
            <ac:grpSpMk id="17" creationId="{59EEFAB7-BDC1-0599-0581-DCB56B1D200A}"/>
          </ac:grpSpMkLst>
        </pc:grpChg>
        <pc:grpChg chg="mod">
          <ac:chgData name="Per Feet" userId="a88ecb6bd7bd4b84" providerId="LiveId" clId="{79AA7CC8-D89A-4F35-9FB0-CC87257812FF}" dt="2022-12-10T09:40:35.713" v="839" actId="1076"/>
          <ac:grpSpMkLst>
            <pc:docMk/>
            <pc:sldMk cId="3493359513" sldId="261"/>
            <ac:grpSpMk id="20" creationId="{45D1E34B-ACE6-08E3-B103-1FC635DCBD30}"/>
          </ac:grpSpMkLst>
        </pc:grpChg>
        <pc:grpChg chg="mod">
          <ac:chgData name="Per Feet" userId="a88ecb6bd7bd4b84" providerId="LiveId" clId="{79AA7CC8-D89A-4F35-9FB0-CC87257812FF}" dt="2022-12-10T09:40:40.183" v="840" actId="1076"/>
          <ac:grpSpMkLst>
            <pc:docMk/>
            <pc:sldMk cId="3493359513" sldId="261"/>
            <ac:grpSpMk id="23" creationId="{567F2BCD-9166-4BA6-1942-353E6A0DE1FE}"/>
          </ac:grpSpMkLst>
        </pc:grpChg>
        <pc:grpChg chg="mod">
          <ac:chgData name="Per Feet" userId="a88ecb6bd7bd4b84" providerId="LiveId" clId="{79AA7CC8-D89A-4F35-9FB0-CC87257812FF}" dt="2022-12-10T09:40:29.678" v="837" actId="1076"/>
          <ac:grpSpMkLst>
            <pc:docMk/>
            <pc:sldMk cId="3493359513" sldId="261"/>
            <ac:grpSpMk id="26" creationId="{91F9A5EA-EB6E-2843-B9C5-AE9EFB12D745}"/>
          </ac:grpSpMkLst>
        </pc:grpChg>
        <pc:grpChg chg="mod">
          <ac:chgData name="Per Feet" userId="a88ecb6bd7bd4b84" providerId="LiveId" clId="{79AA7CC8-D89A-4F35-9FB0-CC87257812FF}" dt="2022-12-10T09:40:44.783" v="841" actId="1076"/>
          <ac:grpSpMkLst>
            <pc:docMk/>
            <pc:sldMk cId="3493359513" sldId="261"/>
            <ac:grpSpMk id="29" creationId="{2B5FE799-5236-7DE3-0639-ED2AA616436C}"/>
          </ac:grpSpMkLst>
        </pc:grpChg>
        <pc:grpChg chg="del">
          <ac:chgData name="Per Feet" userId="a88ecb6bd7bd4b84" providerId="LiveId" clId="{79AA7CC8-D89A-4F35-9FB0-CC87257812FF}" dt="2022-12-10T09:41:51.043" v="864" actId="478"/>
          <ac:grpSpMkLst>
            <pc:docMk/>
            <pc:sldMk cId="3493359513" sldId="261"/>
            <ac:grpSpMk id="44" creationId="{FDDA5A86-436D-0037-63B1-AD3496358976}"/>
          </ac:grpSpMkLst>
        </pc:grpChg>
        <pc:grpChg chg="del">
          <ac:chgData name="Per Feet" userId="a88ecb6bd7bd4b84" providerId="LiveId" clId="{79AA7CC8-D89A-4F35-9FB0-CC87257812FF}" dt="2022-12-10T10:33:51.204" v="1184" actId="478"/>
          <ac:grpSpMkLst>
            <pc:docMk/>
            <pc:sldMk cId="3493359513" sldId="261"/>
            <ac:grpSpMk id="69" creationId="{CA5A07E3-4451-C063-EFB6-1EAF30FF7971}"/>
          </ac:grpSpMkLst>
        </pc:grpChg>
        <pc:grpChg chg="add mod">
          <ac:chgData name="Per Feet" userId="a88ecb6bd7bd4b84" providerId="LiveId" clId="{79AA7CC8-D89A-4F35-9FB0-CC87257812FF}" dt="2022-12-10T10:34:44.465" v="1194" actId="1076"/>
          <ac:grpSpMkLst>
            <pc:docMk/>
            <pc:sldMk cId="3493359513" sldId="261"/>
            <ac:grpSpMk id="70" creationId="{41CB2162-8E9F-E37E-1E46-A193D5715FED}"/>
          </ac:grpSpMkLst>
        </pc:grpChg>
        <pc:grpChg chg="mod">
          <ac:chgData name="Per Feet" userId="a88ecb6bd7bd4b84" providerId="LiveId" clId="{79AA7CC8-D89A-4F35-9FB0-CC87257812FF}" dt="2022-12-10T10:24:41.712" v="1084" actId="14100"/>
          <ac:grpSpMkLst>
            <pc:docMk/>
            <pc:sldMk cId="3493359513" sldId="261"/>
            <ac:grpSpMk id="72" creationId="{58E607FA-0793-E33F-E2DD-242EC578C4F7}"/>
          </ac:grpSpMkLst>
        </pc:grpChg>
        <pc:grpChg chg="mod">
          <ac:chgData name="Per Feet" userId="a88ecb6bd7bd4b84" providerId="LiveId" clId="{79AA7CC8-D89A-4F35-9FB0-CC87257812FF}" dt="2022-12-10T10:24:14.533" v="1076" actId="14100"/>
          <ac:grpSpMkLst>
            <pc:docMk/>
            <pc:sldMk cId="3493359513" sldId="261"/>
            <ac:grpSpMk id="75" creationId="{AB63B17A-6F8E-06F3-9EA8-4C4A9224B1BA}"/>
          </ac:grpSpMkLst>
        </pc:grpChg>
        <pc:grpChg chg="del">
          <ac:chgData name="Per Feet" userId="a88ecb6bd7bd4b84" providerId="LiveId" clId="{79AA7CC8-D89A-4F35-9FB0-CC87257812FF}" dt="2022-12-10T09:41:52.373" v="865" actId="478"/>
          <ac:grpSpMkLst>
            <pc:docMk/>
            <pc:sldMk cId="3493359513" sldId="261"/>
            <ac:grpSpMk id="79" creationId="{2FEF6E04-3045-7F50-74EC-402ADD495A97}"/>
          </ac:grpSpMkLst>
        </pc:grpChg>
        <pc:picChg chg="add ord">
          <ac:chgData name="Per Feet" userId="a88ecb6bd7bd4b84" providerId="LiveId" clId="{79AA7CC8-D89A-4F35-9FB0-CC87257812FF}" dt="2022-12-10T09:40:24.515" v="836" actId="167"/>
          <ac:picMkLst>
            <pc:docMk/>
            <pc:sldMk cId="3493359513" sldId="261"/>
            <ac:picMk id="4" creationId="{57410891-9197-C891-9847-A49C4C823DF6}"/>
          </ac:picMkLst>
        </pc:picChg>
        <pc:picChg chg="del">
          <ac:chgData name="Per Feet" userId="a88ecb6bd7bd4b84" providerId="LiveId" clId="{79AA7CC8-D89A-4F35-9FB0-CC87257812FF}" dt="2022-12-10T09:40:18.350" v="834" actId="478"/>
          <ac:picMkLst>
            <pc:docMk/>
            <pc:sldMk cId="3493359513" sldId="261"/>
            <ac:picMk id="5" creationId="{367148E0-3210-C141-2D71-5F448CF9C44F}"/>
          </ac:picMkLst>
        </pc:picChg>
        <pc:cxnChg chg="add del mod">
          <ac:chgData name="Per Feet" userId="a88ecb6bd7bd4b84" providerId="LiveId" clId="{79AA7CC8-D89A-4F35-9FB0-CC87257812FF}" dt="2022-12-10T09:41:03.965" v="847"/>
          <ac:cxnSpMkLst>
            <pc:docMk/>
            <pc:sldMk cId="3493359513" sldId="261"/>
            <ac:cxnSpMk id="8" creationId="{D4F64028-2B8E-A998-005B-5B7D82170F3A}"/>
          </ac:cxnSpMkLst>
        </pc:cxnChg>
        <pc:cxnChg chg="add mod">
          <ac:chgData name="Per Feet" userId="a88ecb6bd7bd4b84" providerId="LiveId" clId="{79AA7CC8-D89A-4F35-9FB0-CC87257812FF}" dt="2022-12-10T10:24:51.410" v="1086" actId="14100"/>
          <ac:cxnSpMkLst>
            <pc:docMk/>
            <pc:sldMk cId="3493359513" sldId="261"/>
            <ac:cxnSpMk id="10" creationId="{9CD79DF9-B77B-5F4B-6C56-2B3246F6C97B}"/>
          </ac:cxnSpMkLst>
        </pc:cxnChg>
        <pc:cxnChg chg="add mod">
          <ac:chgData name="Per Feet" userId="a88ecb6bd7bd4b84" providerId="LiveId" clId="{79AA7CC8-D89A-4F35-9FB0-CC87257812FF}" dt="2022-12-10T10:24:09.274" v="1074" actId="14100"/>
          <ac:cxnSpMkLst>
            <pc:docMk/>
            <pc:sldMk cId="3493359513" sldId="261"/>
            <ac:cxnSpMk id="12" creationId="{5420663A-9F5E-08FE-F905-F6C4FB76CC41}"/>
          </ac:cxnSpMkLst>
        </pc:cxnChg>
        <pc:cxnChg chg="add mod">
          <ac:chgData name="Per Feet" userId="a88ecb6bd7bd4b84" providerId="LiveId" clId="{79AA7CC8-D89A-4F35-9FB0-CC87257812FF}" dt="2022-12-10T10:24:54.664" v="1087" actId="14100"/>
          <ac:cxnSpMkLst>
            <pc:docMk/>
            <pc:sldMk cId="3493359513" sldId="261"/>
            <ac:cxnSpMk id="14" creationId="{3A1DF90C-6D6F-6ACE-AEBD-AEF4A124A30E}"/>
          </ac:cxnSpMkLst>
        </pc:cxnChg>
        <pc:cxnChg chg="mod">
          <ac:chgData name="Per Feet" userId="a88ecb6bd7bd4b84" providerId="LiveId" clId="{79AA7CC8-D89A-4F35-9FB0-CC87257812FF}" dt="2022-12-10T10:24:24.464" v="1079" actId="14100"/>
          <ac:cxnSpMkLst>
            <pc:docMk/>
            <pc:sldMk cId="3493359513" sldId="261"/>
            <ac:cxnSpMk id="19" creationId="{A5DB2994-9C92-49B3-2FCA-47A071E21FD0}"/>
          </ac:cxnSpMkLst>
        </pc:cxnChg>
        <pc:cxnChg chg="mod">
          <ac:chgData name="Per Feet" userId="a88ecb6bd7bd4b84" providerId="LiveId" clId="{79AA7CC8-D89A-4F35-9FB0-CC87257812FF}" dt="2022-12-10T10:26:40.210" v="1110" actId="14100"/>
          <ac:cxnSpMkLst>
            <pc:docMk/>
            <pc:sldMk cId="3493359513" sldId="261"/>
            <ac:cxnSpMk id="22" creationId="{F8E082B7-7106-0546-A4A0-2957851FF67E}"/>
          </ac:cxnSpMkLst>
        </pc:cxnChg>
        <pc:cxnChg chg="mod">
          <ac:chgData name="Per Feet" userId="a88ecb6bd7bd4b84" providerId="LiveId" clId="{79AA7CC8-D89A-4F35-9FB0-CC87257812FF}" dt="2022-12-10T10:26:37.310" v="1109" actId="14100"/>
          <ac:cxnSpMkLst>
            <pc:docMk/>
            <pc:sldMk cId="3493359513" sldId="261"/>
            <ac:cxnSpMk id="25" creationId="{B4C396E2-7720-88F8-1097-FD5C143E8EA9}"/>
          </ac:cxnSpMkLst>
        </pc:cxnChg>
        <pc:cxnChg chg="mod">
          <ac:chgData name="Per Feet" userId="a88ecb6bd7bd4b84" providerId="LiveId" clId="{79AA7CC8-D89A-4F35-9FB0-CC87257812FF}" dt="2022-12-10T10:26:43.390" v="1111" actId="14100"/>
          <ac:cxnSpMkLst>
            <pc:docMk/>
            <pc:sldMk cId="3493359513" sldId="261"/>
            <ac:cxnSpMk id="28" creationId="{53919BB5-0B62-03DF-F977-66B2C7EFA956}"/>
          </ac:cxnSpMkLst>
        </pc:cxnChg>
        <pc:cxnChg chg="add mod">
          <ac:chgData name="Per Feet" userId="a88ecb6bd7bd4b84" providerId="LiveId" clId="{79AA7CC8-D89A-4F35-9FB0-CC87257812FF}" dt="2022-12-10T10:25:04.346" v="1088" actId="14100"/>
          <ac:cxnSpMkLst>
            <pc:docMk/>
            <pc:sldMk cId="3493359513" sldId="261"/>
            <ac:cxnSpMk id="30" creationId="{DA8897A8-1E35-C943-1ECE-11BAB47AF882}"/>
          </ac:cxnSpMkLst>
        </pc:cxnChg>
        <pc:cxnChg chg="mod">
          <ac:chgData name="Per Feet" userId="a88ecb6bd7bd4b84" providerId="LiveId" clId="{79AA7CC8-D89A-4F35-9FB0-CC87257812FF}" dt="2022-12-10T10:24:35.362" v="1083" actId="14100"/>
          <ac:cxnSpMkLst>
            <pc:docMk/>
            <pc:sldMk cId="3493359513" sldId="261"/>
            <ac:cxnSpMk id="34" creationId="{FFDE7C48-CE96-B8EE-FC60-9440B7F25084}"/>
          </ac:cxnSpMkLst>
        </pc:cxnChg>
        <pc:cxnChg chg="mod">
          <ac:chgData name="Per Feet" userId="a88ecb6bd7bd4b84" providerId="LiveId" clId="{79AA7CC8-D89A-4F35-9FB0-CC87257812FF}" dt="2022-12-10T09:41:51.043" v="864" actId="478"/>
          <ac:cxnSpMkLst>
            <pc:docMk/>
            <pc:sldMk cId="3493359513" sldId="261"/>
            <ac:cxnSpMk id="46" creationId="{B61E888B-AB8C-C079-B2AE-F62009269312}"/>
          </ac:cxnSpMkLst>
        </pc:cxnChg>
        <pc:cxnChg chg="mod">
          <ac:chgData name="Per Feet" userId="a88ecb6bd7bd4b84" providerId="LiveId" clId="{79AA7CC8-D89A-4F35-9FB0-CC87257812FF}" dt="2022-12-10T10:26:51.820" v="1112" actId="14100"/>
          <ac:cxnSpMkLst>
            <pc:docMk/>
            <pc:sldMk cId="3493359513" sldId="261"/>
            <ac:cxnSpMk id="74" creationId="{8F5F14EE-B640-2172-C1D7-943E2F32A9FB}"/>
          </ac:cxnSpMkLst>
        </pc:cxnChg>
        <pc:cxnChg chg="mod">
          <ac:chgData name="Per Feet" userId="a88ecb6bd7bd4b84" providerId="LiveId" clId="{79AA7CC8-D89A-4F35-9FB0-CC87257812FF}" dt="2022-12-10T10:24:46.974" v="1085" actId="14100"/>
          <ac:cxnSpMkLst>
            <pc:docMk/>
            <pc:sldMk cId="3493359513" sldId="261"/>
            <ac:cxnSpMk id="77" creationId="{615B39AA-1A88-F224-3A77-49FE38EA4609}"/>
          </ac:cxnSpMkLst>
        </pc:cxnChg>
        <pc:cxnChg chg="mod">
          <ac:chgData name="Per Feet" userId="a88ecb6bd7bd4b84" providerId="LiveId" clId="{79AA7CC8-D89A-4F35-9FB0-CC87257812FF}" dt="2022-12-10T09:41:52.373" v="865" actId="478"/>
          <ac:cxnSpMkLst>
            <pc:docMk/>
            <pc:sldMk cId="3493359513" sldId="261"/>
            <ac:cxnSpMk id="81" creationId="{27435161-8131-ADB8-FB81-1DC57479414C}"/>
          </ac:cxnSpMkLst>
        </pc:cxnChg>
        <pc:cxnChg chg="mod">
          <ac:chgData name="Per Feet" userId="a88ecb6bd7bd4b84" providerId="LiveId" clId="{79AA7CC8-D89A-4F35-9FB0-CC87257812FF}" dt="2022-12-10T10:33:48.857" v="1183"/>
          <ac:cxnSpMkLst>
            <pc:docMk/>
            <pc:sldMk cId="3493359513" sldId="261"/>
            <ac:cxnSpMk id="83" creationId="{460E029F-BA37-3757-26E4-932D84EDAD7A}"/>
          </ac:cxnSpMkLst>
        </pc:cxnChg>
      </pc:sldChg>
      <pc:sldChg chg="addSp delSp modSp add mod">
        <pc:chgData name="Per Feet" userId="a88ecb6bd7bd4b84" providerId="LiveId" clId="{79AA7CC8-D89A-4F35-9FB0-CC87257812FF}" dt="2022-12-10T10:34:52.780" v="1196" actId="1076"/>
        <pc:sldMkLst>
          <pc:docMk/>
          <pc:sldMk cId="1582986166" sldId="262"/>
        </pc:sldMkLst>
        <pc:spChg chg="mod">
          <ac:chgData name="Per Feet" userId="a88ecb6bd7bd4b84" providerId="LiveId" clId="{79AA7CC8-D89A-4F35-9FB0-CC87257812FF}" dt="2022-12-10T09:51:42.274" v="909"/>
          <ac:spMkLst>
            <pc:docMk/>
            <pc:sldMk cId="1582986166" sldId="262"/>
            <ac:spMk id="2" creationId="{87EAE303-4591-A7A4-AC03-C6B53393F8F0}"/>
          </ac:spMkLst>
        </pc:spChg>
        <pc:spChg chg="add del mod">
          <ac:chgData name="Per Feet" userId="a88ecb6bd7bd4b84" providerId="LiveId" clId="{79AA7CC8-D89A-4F35-9FB0-CC87257812FF}" dt="2022-12-10T10:06:55.466" v="927"/>
          <ac:spMkLst>
            <pc:docMk/>
            <pc:sldMk cId="1582986166" sldId="262"/>
            <ac:spMk id="7" creationId="{A60BC029-D153-3B70-6278-991B5C86E15F}"/>
          </ac:spMkLst>
        </pc:spChg>
        <pc:spChg chg="del">
          <ac:chgData name="Per Feet" userId="a88ecb6bd7bd4b84" providerId="LiveId" clId="{79AA7CC8-D89A-4F35-9FB0-CC87257812FF}" dt="2022-12-10T10:07:19.616" v="936" actId="478"/>
          <ac:spMkLst>
            <pc:docMk/>
            <pc:sldMk cId="1582986166" sldId="262"/>
            <ac:spMk id="9" creationId="{05E3A629-DD81-9182-5FFD-F3520FB1F453}"/>
          </ac:spMkLst>
        </pc:spChg>
        <pc:spChg chg="del">
          <ac:chgData name="Per Feet" userId="a88ecb6bd7bd4b84" providerId="LiveId" clId="{79AA7CC8-D89A-4F35-9FB0-CC87257812FF}" dt="2022-12-10T10:07:20.320" v="937" actId="478"/>
          <ac:spMkLst>
            <pc:docMk/>
            <pc:sldMk cId="1582986166" sldId="262"/>
            <ac:spMk id="11" creationId="{65238590-86A2-5225-6B83-06EA4B5A50A4}"/>
          </ac:spMkLst>
        </pc:spChg>
        <pc:spChg chg="del">
          <ac:chgData name="Per Feet" userId="a88ecb6bd7bd4b84" providerId="LiveId" clId="{79AA7CC8-D89A-4F35-9FB0-CC87257812FF}" dt="2022-12-10T10:07:21.631" v="938" actId="478"/>
          <ac:spMkLst>
            <pc:docMk/>
            <pc:sldMk cId="1582986166" sldId="262"/>
            <ac:spMk id="13" creationId="{4624B084-52F5-36EB-C284-253F2F91B9E4}"/>
          </ac:spMkLst>
        </pc:spChg>
        <pc:spChg chg="mod">
          <ac:chgData name="Per Feet" userId="a88ecb6bd7bd4b84" providerId="LiveId" clId="{79AA7CC8-D89A-4F35-9FB0-CC87257812FF}" dt="2022-12-10T10:23:32.622" v="1064" actId="14100"/>
          <ac:spMkLst>
            <pc:docMk/>
            <pc:sldMk cId="1582986166" sldId="262"/>
            <ac:spMk id="15" creationId="{FDAD5EDB-92F9-BAED-44D1-DC740B88DB74}"/>
          </ac:spMkLst>
        </pc:spChg>
        <pc:spChg chg="del">
          <ac:chgData name="Per Feet" userId="a88ecb6bd7bd4b84" providerId="LiveId" clId="{79AA7CC8-D89A-4F35-9FB0-CC87257812FF}" dt="2022-12-10T10:07:27.728" v="943" actId="478"/>
          <ac:spMkLst>
            <pc:docMk/>
            <pc:sldMk cId="1582986166" sldId="262"/>
            <ac:spMk id="16" creationId="{8900AC07-81DB-7DB5-4705-A30584F41F63}"/>
          </ac:spMkLst>
        </pc:spChg>
        <pc:spChg chg="mod">
          <ac:chgData name="Per Feet" userId="a88ecb6bd7bd4b84" providerId="LiveId" clId="{79AA7CC8-D89A-4F35-9FB0-CC87257812FF}" dt="2022-12-10T10:23:17.383" v="1059" actId="14100"/>
          <ac:spMkLst>
            <pc:docMk/>
            <pc:sldMk cId="1582986166" sldId="262"/>
            <ac:spMk id="21" creationId="{5122B10C-14E8-71B9-2CC6-FF9C5C056BC4}"/>
          </ac:spMkLst>
        </pc:spChg>
        <pc:spChg chg="mod">
          <ac:chgData name="Per Feet" userId="a88ecb6bd7bd4b84" providerId="LiveId" clId="{79AA7CC8-D89A-4F35-9FB0-CC87257812FF}" dt="2022-12-10T10:23:25.142" v="1062" actId="14100"/>
          <ac:spMkLst>
            <pc:docMk/>
            <pc:sldMk cId="1582986166" sldId="262"/>
            <ac:spMk id="24" creationId="{A2699ADD-7BD6-3E2C-19C6-E35B1AB9F62C}"/>
          </ac:spMkLst>
        </pc:spChg>
        <pc:spChg chg="mod">
          <ac:chgData name="Per Feet" userId="a88ecb6bd7bd4b84" providerId="LiveId" clId="{79AA7CC8-D89A-4F35-9FB0-CC87257812FF}" dt="2022-12-10T10:23:14.486" v="1058" actId="14100"/>
          <ac:spMkLst>
            <pc:docMk/>
            <pc:sldMk cId="1582986166" sldId="262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10:23:27.278" v="1063" actId="14100"/>
          <ac:spMkLst>
            <pc:docMk/>
            <pc:sldMk cId="1582986166" sldId="262"/>
            <ac:spMk id="32" creationId="{175FFB77-FC5C-FC31-8710-E1541F2C6C14}"/>
          </ac:spMkLst>
        </pc:spChg>
        <pc:spChg chg="mod">
          <ac:chgData name="Per Feet" userId="a88ecb6bd7bd4b84" providerId="LiveId" clId="{79AA7CC8-D89A-4F35-9FB0-CC87257812FF}" dt="2022-12-10T10:23:35.094" v="1065" actId="14100"/>
          <ac:spMkLst>
            <pc:docMk/>
            <pc:sldMk cId="1582986166" sldId="262"/>
            <ac:spMk id="35" creationId="{894275E2-43FB-E57A-39A4-2C5E39886599}"/>
          </ac:spMkLst>
        </pc:spChg>
        <pc:spChg chg="mod">
          <ac:chgData name="Per Feet" userId="a88ecb6bd7bd4b84" providerId="LiveId" clId="{79AA7CC8-D89A-4F35-9FB0-CC87257812FF}" dt="2022-12-10T10:23:37.360" v="1066" actId="14100"/>
          <ac:spMkLst>
            <pc:docMk/>
            <pc:sldMk cId="1582986166" sldId="262"/>
            <ac:spMk id="38" creationId="{44F75B15-3C7C-9564-4EE1-4CACA8EA6112}"/>
          </ac:spMkLst>
        </pc:spChg>
        <pc:spChg chg="mod">
          <ac:chgData name="Per Feet" userId="a88ecb6bd7bd4b84" providerId="LiveId" clId="{79AA7CC8-D89A-4F35-9FB0-CC87257812FF}" dt="2022-12-10T10:23:57.712" v="1071" actId="14100"/>
          <ac:spMkLst>
            <pc:docMk/>
            <pc:sldMk cId="1582986166" sldId="262"/>
            <ac:spMk id="44" creationId="{E44F41C0-CB78-423D-2CDF-BDD644488147}"/>
          </ac:spMkLst>
        </pc:spChg>
        <pc:spChg chg="mod">
          <ac:chgData name="Per Feet" userId="a88ecb6bd7bd4b84" providerId="LiveId" clId="{79AA7CC8-D89A-4F35-9FB0-CC87257812FF}" dt="2022-12-10T10:23:55.406" v="1070" actId="14100"/>
          <ac:spMkLst>
            <pc:docMk/>
            <pc:sldMk cId="1582986166" sldId="262"/>
            <ac:spMk id="47" creationId="{FD03B32E-7BCD-C5CB-C28A-374826A9B8D8}"/>
          </ac:spMkLst>
        </pc:spChg>
        <pc:spChg chg="mod">
          <ac:chgData name="Per Feet" userId="a88ecb6bd7bd4b84" providerId="LiveId" clId="{79AA7CC8-D89A-4F35-9FB0-CC87257812FF}" dt="2022-12-10T10:23:44.462" v="1068" actId="14100"/>
          <ac:spMkLst>
            <pc:docMk/>
            <pc:sldMk cId="1582986166" sldId="262"/>
            <ac:spMk id="50" creationId="{83350226-C3B4-EDB8-AD1E-F6D332D24809}"/>
          </ac:spMkLst>
        </pc:spChg>
        <pc:spChg chg="mod">
          <ac:chgData name="Per Feet" userId="a88ecb6bd7bd4b84" providerId="LiveId" clId="{79AA7CC8-D89A-4F35-9FB0-CC87257812FF}" dt="2022-12-10T10:23:50.872" v="1069" actId="14100"/>
          <ac:spMkLst>
            <pc:docMk/>
            <pc:sldMk cId="1582986166" sldId="262"/>
            <ac:spMk id="53" creationId="{64294751-07D1-541F-919F-2255F0ADE8C1}"/>
          </ac:spMkLst>
        </pc:spChg>
        <pc:spChg chg="mod">
          <ac:chgData name="Per Feet" userId="a88ecb6bd7bd4b84" providerId="LiveId" clId="{79AA7CC8-D89A-4F35-9FB0-CC87257812FF}" dt="2022-12-10T10:34:47.182" v="1195"/>
          <ac:spMkLst>
            <pc:docMk/>
            <pc:sldMk cId="1582986166" sldId="262"/>
            <ac:spMk id="99" creationId="{7C5E0DB2-7E5A-4780-28C9-229B6AEC12A9}"/>
          </ac:spMkLst>
        </pc:spChg>
        <pc:spChg chg="mod">
          <ac:chgData name="Per Feet" userId="a88ecb6bd7bd4b84" providerId="LiveId" clId="{79AA7CC8-D89A-4F35-9FB0-CC87257812FF}" dt="2022-12-10T10:34:47.182" v="1195"/>
          <ac:spMkLst>
            <pc:docMk/>
            <pc:sldMk cId="1582986166" sldId="262"/>
            <ac:spMk id="100" creationId="{EE71976B-3D06-59EB-E9CC-864D57C41792}"/>
          </ac:spMkLst>
        </pc:spChg>
        <pc:grpChg chg="add mod">
          <ac:chgData name="Per Feet" userId="a88ecb6bd7bd4b84" providerId="LiveId" clId="{79AA7CC8-D89A-4F35-9FB0-CC87257812FF}" dt="2022-12-10T10:09:28.018" v="984" actId="1076"/>
          <ac:grpSpMkLst>
            <pc:docMk/>
            <pc:sldMk cId="1582986166" sldId="262"/>
            <ac:grpSpMk id="8" creationId="{44E89EFB-A667-E09B-2A88-C2EE2CA0895D}"/>
          </ac:grpSpMkLst>
        </pc:grpChg>
        <pc:grpChg chg="del">
          <ac:chgData name="Per Feet" userId="a88ecb6bd7bd4b84" providerId="LiveId" clId="{79AA7CC8-D89A-4F35-9FB0-CC87257812FF}" dt="2022-12-10T10:09:42.886" v="990" actId="478"/>
          <ac:grpSpMkLst>
            <pc:docMk/>
            <pc:sldMk cId="1582986166" sldId="262"/>
            <ac:grpSpMk id="17" creationId="{59EEFAB7-BDC1-0599-0581-DCB56B1D200A}"/>
          </ac:grpSpMkLst>
        </pc:grpChg>
        <pc:grpChg chg="mod">
          <ac:chgData name="Per Feet" userId="a88ecb6bd7bd4b84" providerId="LiveId" clId="{79AA7CC8-D89A-4F35-9FB0-CC87257812FF}" dt="2022-12-10T10:09:38.316" v="988" actId="1076"/>
          <ac:grpSpMkLst>
            <pc:docMk/>
            <pc:sldMk cId="1582986166" sldId="262"/>
            <ac:grpSpMk id="20" creationId="{45D1E34B-ACE6-08E3-B103-1FC635DCBD30}"/>
          </ac:grpSpMkLst>
        </pc:grpChg>
        <pc:grpChg chg="mod">
          <ac:chgData name="Per Feet" userId="a88ecb6bd7bd4b84" providerId="LiveId" clId="{79AA7CC8-D89A-4F35-9FB0-CC87257812FF}" dt="2022-12-10T10:06:40.914" v="922" actId="1076"/>
          <ac:grpSpMkLst>
            <pc:docMk/>
            <pc:sldMk cId="1582986166" sldId="262"/>
            <ac:grpSpMk id="23" creationId="{567F2BCD-9166-4BA6-1942-353E6A0DE1FE}"/>
          </ac:grpSpMkLst>
        </pc:grpChg>
        <pc:grpChg chg="mod">
          <ac:chgData name="Per Feet" userId="a88ecb6bd7bd4b84" providerId="LiveId" clId="{79AA7CC8-D89A-4F35-9FB0-CC87257812FF}" dt="2022-12-10T10:11:43.818" v="1002" actId="1076"/>
          <ac:grpSpMkLst>
            <pc:docMk/>
            <pc:sldMk cId="1582986166" sldId="262"/>
            <ac:grpSpMk id="26" creationId="{91F9A5EA-EB6E-2843-B9C5-AE9EFB12D745}"/>
          </ac:grpSpMkLst>
        </pc:grpChg>
        <pc:grpChg chg="mod">
          <ac:chgData name="Per Feet" userId="a88ecb6bd7bd4b84" providerId="LiveId" clId="{79AA7CC8-D89A-4F35-9FB0-CC87257812FF}" dt="2022-12-10T10:09:31.884" v="986" actId="1076"/>
          <ac:grpSpMkLst>
            <pc:docMk/>
            <pc:sldMk cId="1582986166" sldId="262"/>
            <ac:grpSpMk id="29" creationId="{2B5FE799-5236-7DE3-0639-ED2AA616436C}"/>
          </ac:grpSpMkLst>
        </pc:grpChg>
        <pc:grpChg chg="add mod">
          <ac:chgData name="Per Feet" userId="a88ecb6bd7bd4b84" providerId="LiveId" clId="{79AA7CC8-D89A-4F35-9FB0-CC87257812FF}" dt="2022-12-10T10:09:23.481" v="982" actId="1076"/>
          <ac:grpSpMkLst>
            <pc:docMk/>
            <pc:sldMk cId="1582986166" sldId="262"/>
            <ac:grpSpMk id="33" creationId="{06689A6C-DAC4-C987-3C3E-A1DCE98D6E76}"/>
          </ac:grpSpMkLst>
        </pc:grpChg>
        <pc:grpChg chg="add mod">
          <ac:chgData name="Per Feet" userId="a88ecb6bd7bd4b84" providerId="LiveId" clId="{79AA7CC8-D89A-4F35-9FB0-CC87257812FF}" dt="2022-12-10T10:07:14.679" v="933" actId="1076"/>
          <ac:grpSpMkLst>
            <pc:docMk/>
            <pc:sldMk cId="1582986166" sldId="262"/>
            <ac:grpSpMk id="37" creationId="{87D5E5F0-0042-9D5C-9071-60DEA2EDAA57}"/>
          </ac:grpSpMkLst>
        </pc:grpChg>
        <pc:grpChg chg="add mod">
          <ac:chgData name="Per Feet" userId="a88ecb6bd7bd4b84" providerId="LiveId" clId="{79AA7CC8-D89A-4F35-9FB0-CC87257812FF}" dt="2022-12-10T10:08:48.091" v="973" actId="14100"/>
          <ac:grpSpMkLst>
            <pc:docMk/>
            <pc:sldMk cId="1582986166" sldId="262"/>
            <ac:grpSpMk id="43" creationId="{526AC26F-A1A2-961A-4ADB-6B3DD2FC494A}"/>
          </ac:grpSpMkLst>
        </pc:grpChg>
        <pc:grpChg chg="add mod">
          <ac:chgData name="Per Feet" userId="a88ecb6bd7bd4b84" providerId="LiveId" clId="{79AA7CC8-D89A-4F35-9FB0-CC87257812FF}" dt="2022-12-10T10:08:00.308" v="957" actId="1076"/>
          <ac:grpSpMkLst>
            <pc:docMk/>
            <pc:sldMk cId="1582986166" sldId="262"/>
            <ac:grpSpMk id="46" creationId="{011BD018-2E91-44A3-A54F-069D8B8D95D8}"/>
          </ac:grpSpMkLst>
        </pc:grpChg>
        <pc:grpChg chg="add mod">
          <ac:chgData name="Per Feet" userId="a88ecb6bd7bd4b84" providerId="LiveId" clId="{79AA7CC8-D89A-4F35-9FB0-CC87257812FF}" dt="2022-12-10T10:08:04.745" v="959" actId="1076"/>
          <ac:grpSpMkLst>
            <pc:docMk/>
            <pc:sldMk cId="1582986166" sldId="262"/>
            <ac:grpSpMk id="49" creationId="{E3E0A8C2-6E78-F28E-A6EF-ABCF63226FCC}"/>
          </ac:grpSpMkLst>
        </pc:grpChg>
        <pc:grpChg chg="add mod">
          <ac:chgData name="Per Feet" userId="a88ecb6bd7bd4b84" providerId="LiveId" clId="{79AA7CC8-D89A-4F35-9FB0-CC87257812FF}" dt="2022-12-10T10:08:08.403" v="961" actId="1076"/>
          <ac:grpSpMkLst>
            <pc:docMk/>
            <pc:sldMk cId="1582986166" sldId="262"/>
            <ac:grpSpMk id="52" creationId="{0846F417-2BB3-877B-9149-459E702A2B29}"/>
          </ac:grpSpMkLst>
        </pc:grpChg>
        <pc:grpChg chg="del">
          <ac:chgData name="Per Feet" userId="a88ecb6bd7bd4b84" providerId="LiveId" clId="{79AA7CC8-D89A-4F35-9FB0-CC87257812FF}" dt="2022-12-10T10:33:56.687" v="1185" actId="478"/>
          <ac:grpSpMkLst>
            <pc:docMk/>
            <pc:sldMk cId="1582986166" sldId="262"/>
            <ac:grpSpMk id="69" creationId="{CA5A07E3-4451-C063-EFB6-1EAF30FF7971}"/>
          </ac:grpSpMkLst>
        </pc:grpChg>
        <pc:grpChg chg="del">
          <ac:chgData name="Per Feet" userId="a88ecb6bd7bd4b84" providerId="LiveId" clId="{79AA7CC8-D89A-4F35-9FB0-CC87257812FF}" dt="2022-12-10T10:07:16.791" v="934" actId="478"/>
          <ac:grpSpMkLst>
            <pc:docMk/>
            <pc:sldMk cId="1582986166" sldId="262"/>
            <ac:grpSpMk id="72" creationId="{58E607FA-0793-E33F-E2DD-242EC578C4F7}"/>
          </ac:grpSpMkLst>
        </pc:grpChg>
        <pc:grpChg chg="del">
          <ac:chgData name="Per Feet" userId="a88ecb6bd7bd4b84" providerId="LiveId" clId="{79AA7CC8-D89A-4F35-9FB0-CC87257812FF}" dt="2022-12-10T10:07:18.606" v="935" actId="478"/>
          <ac:grpSpMkLst>
            <pc:docMk/>
            <pc:sldMk cId="1582986166" sldId="262"/>
            <ac:grpSpMk id="75" creationId="{AB63B17A-6F8E-06F3-9EA8-4C4A9224B1BA}"/>
          </ac:grpSpMkLst>
        </pc:grpChg>
        <pc:grpChg chg="add mod">
          <ac:chgData name="Per Feet" userId="a88ecb6bd7bd4b84" providerId="LiveId" clId="{79AA7CC8-D89A-4F35-9FB0-CC87257812FF}" dt="2022-12-10T10:34:52.780" v="1196" actId="1076"/>
          <ac:grpSpMkLst>
            <pc:docMk/>
            <pc:sldMk cId="1582986166" sldId="262"/>
            <ac:grpSpMk id="96" creationId="{04CFBA83-D2A3-DE0C-18F8-EC12C58F01C9}"/>
          </ac:grpSpMkLst>
        </pc:grpChg>
        <pc:picChg chg="del">
          <ac:chgData name="Per Feet" userId="a88ecb6bd7bd4b84" providerId="LiveId" clId="{79AA7CC8-D89A-4F35-9FB0-CC87257812FF}" dt="2022-12-10T10:06:03.186" v="912" actId="478"/>
          <ac:picMkLst>
            <pc:docMk/>
            <pc:sldMk cId="1582986166" sldId="262"/>
            <ac:picMk id="4" creationId="{57410891-9197-C891-9847-A49C4C823DF6}"/>
          </ac:picMkLst>
        </pc:picChg>
        <pc:picChg chg="add mod ord">
          <ac:chgData name="Per Feet" userId="a88ecb6bd7bd4b84" providerId="LiveId" clId="{79AA7CC8-D89A-4F35-9FB0-CC87257812FF}" dt="2022-12-10T10:07:56.896" v="956" actId="1076"/>
          <ac:picMkLst>
            <pc:docMk/>
            <pc:sldMk cId="1582986166" sldId="262"/>
            <ac:picMk id="5" creationId="{7530AF0D-477E-4A3F-9345-FCD9B7BD0FD8}"/>
          </ac:picMkLst>
        </pc:picChg>
        <pc:cxnChg chg="add del mod">
          <ac:chgData name="Per Feet" userId="a88ecb6bd7bd4b84" providerId="LiveId" clId="{79AA7CC8-D89A-4F35-9FB0-CC87257812FF}" dt="2022-12-10T10:06:50.996" v="925"/>
          <ac:cxnSpMkLst>
            <pc:docMk/>
            <pc:sldMk cId="1582986166" sldId="262"/>
            <ac:cxnSpMk id="6" creationId="{E42645B1-A464-0C76-00F3-1C4A418B1545}"/>
          </ac:cxnSpMkLst>
        </pc:cxnChg>
        <pc:cxnChg chg="del mod">
          <ac:chgData name="Per Feet" userId="a88ecb6bd7bd4b84" providerId="LiveId" clId="{79AA7CC8-D89A-4F35-9FB0-CC87257812FF}" dt="2022-12-10T10:07:23.726" v="940" actId="478"/>
          <ac:cxnSpMkLst>
            <pc:docMk/>
            <pc:sldMk cId="1582986166" sldId="262"/>
            <ac:cxnSpMk id="10" creationId="{9CD79DF9-B77B-5F4B-6C56-2B3246F6C97B}"/>
          </ac:cxnSpMkLst>
        </pc:cxnChg>
        <pc:cxnChg chg="del mod">
          <ac:chgData name="Per Feet" userId="a88ecb6bd7bd4b84" providerId="LiveId" clId="{79AA7CC8-D89A-4F35-9FB0-CC87257812FF}" dt="2022-12-10T10:07:22.676" v="939" actId="478"/>
          <ac:cxnSpMkLst>
            <pc:docMk/>
            <pc:sldMk cId="1582986166" sldId="262"/>
            <ac:cxnSpMk id="12" creationId="{5420663A-9F5E-08FE-F905-F6C4FB76CC41}"/>
          </ac:cxnSpMkLst>
        </pc:cxnChg>
        <pc:cxnChg chg="del mod">
          <ac:chgData name="Per Feet" userId="a88ecb6bd7bd4b84" providerId="LiveId" clId="{79AA7CC8-D89A-4F35-9FB0-CC87257812FF}" dt="2022-12-10T10:07:25.166" v="941" actId="478"/>
          <ac:cxnSpMkLst>
            <pc:docMk/>
            <pc:sldMk cId="1582986166" sldId="262"/>
            <ac:cxnSpMk id="14" creationId="{3A1DF90C-6D6F-6ACE-AEBD-AEF4A124A30E}"/>
          </ac:cxnSpMkLst>
        </pc:cxnChg>
        <pc:cxnChg chg="mod">
          <ac:chgData name="Per Feet" userId="a88ecb6bd7bd4b84" providerId="LiveId" clId="{79AA7CC8-D89A-4F35-9FB0-CC87257812FF}" dt="2022-12-10T10:09:42.886" v="990" actId="478"/>
          <ac:cxnSpMkLst>
            <pc:docMk/>
            <pc:sldMk cId="1582986166" sldId="262"/>
            <ac:cxnSpMk id="19" creationId="{A5DB2994-9C92-49B3-2FCA-47A071E21FD0}"/>
          </ac:cxnSpMkLst>
        </pc:cxnChg>
        <pc:cxnChg chg="mod">
          <ac:chgData name="Per Feet" userId="a88ecb6bd7bd4b84" providerId="LiveId" clId="{79AA7CC8-D89A-4F35-9FB0-CC87257812FF}" dt="2022-12-10T10:23:17.383" v="1059" actId="14100"/>
          <ac:cxnSpMkLst>
            <pc:docMk/>
            <pc:sldMk cId="1582986166" sldId="262"/>
            <ac:cxnSpMk id="22" creationId="{F8E082B7-7106-0546-A4A0-2957851FF67E}"/>
          </ac:cxnSpMkLst>
        </pc:cxnChg>
        <pc:cxnChg chg="mod">
          <ac:chgData name="Per Feet" userId="a88ecb6bd7bd4b84" providerId="LiveId" clId="{79AA7CC8-D89A-4F35-9FB0-CC87257812FF}" dt="2022-12-10T10:23:25.142" v="1062" actId="14100"/>
          <ac:cxnSpMkLst>
            <pc:docMk/>
            <pc:sldMk cId="1582986166" sldId="262"/>
            <ac:cxnSpMk id="25" creationId="{B4C396E2-7720-88F8-1097-FD5C143E8EA9}"/>
          </ac:cxnSpMkLst>
        </pc:cxnChg>
        <pc:cxnChg chg="mod">
          <ac:chgData name="Per Feet" userId="a88ecb6bd7bd4b84" providerId="LiveId" clId="{79AA7CC8-D89A-4F35-9FB0-CC87257812FF}" dt="2022-12-10T10:23:14.486" v="1058" actId="14100"/>
          <ac:cxnSpMkLst>
            <pc:docMk/>
            <pc:sldMk cId="1582986166" sldId="262"/>
            <ac:cxnSpMk id="28" creationId="{53919BB5-0B62-03DF-F977-66B2C7EFA956}"/>
          </ac:cxnSpMkLst>
        </pc:cxnChg>
        <pc:cxnChg chg="del mod">
          <ac:chgData name="Per Feet" userId="a88ecb6bd7bd4b84" providerId="LiveId" clId="{79AA7CC8-D89A-4F35-9FB0-CC87257812FF}" dt="2022-12-10T10:07:26.997" v="942" actId="478"/>
          <ac:cxnSpMkLst>
            <pc:docMk/>
            <pc:sldMk cId="1582986166" sldId="262"/>
            <ac:cxnSpMk id="30" creationId="{DA8897A8-1E35-C943-1ECE-11BAB47AF882}"/>
          </ac:cxnSpMkLst>
        </pc:cxnChg>
        <pc:cxnChg chg="mod">
          <ac:chgData name="Per Feet" userId="a88ecb6bd7bd4b84" providerId="LiveId" clId="{79AA7CC8-D89A-4F35-9FB0-CC87257812FF}" dt="2022-12-10T10:23:32.622" v="1064" actId="14100"/>
          <ac:cxnSpMkLst>
            <pc:docMk/>
            <pc:sldMk cId="1582986166" sldId="262"/>
            <ac:cxnSpMk id="31" creationId="{CD1E5B5F-3D99-1D6A-B234-040D493A26FF}"/>
          </ac:cxnSpMkLst>
        </pc:cxnChg>
        <pc:cxnChg chg="mod">
          <ac:chgData name="Per Feet" userId="a88ecb6bd7bd4b84" providerId="LiveId" clId="{79AA7CC8-D89A-4F35-9FB0-CC87257812FF}" dt="2022-12-10T10:23:27.278" v="1063" actId="14100"/>
          <ac:cxnSpMkLst>
            <pc:docMk/>
            <pc:sldMk cId="1582986166" sldId="262"/>
            <ac:cxnSpMk id="34" creationId="{FFDE7C48-CE96-B8EE-FC60-9440B7F25084}"/>
          </ac:cxnSpMkLst>
        </pc:cxnChg>
        <pc:cxnChg chg="mod">
          <ac:chgData name="Per Feet" userId="a88ecb6bd7bd4b84" providerId="LiveId" clId="{79AA7CC8-D89A-4F35-9FB0-CC87257812FF}" dt="2022-12-10T10:23:35.094" v="1065" actId="14100"/>
          <ac:cxnSpMkLst>
            <pc:docMk/>
            <pc:sldMk cId="1582986166" sldId="262"/>
            <ac:cxnSpMk id="36" creationId="{335C5847-85F4-F204-EB60-4A7D364AF429}"/>
          </ac:cxnSpMkLst>
        </pc:cxnChg>
        <pc:cxnChg chg="mod">
          <ac:chgData name="Per Feet" userId="a88ecb6bd7bd4b84" providerId="LiveId" clId="{79AA7CC8-D89A-4F35-9FB0-CC87257812FF}" dt="2022-12-10T10:23:37.360" v="1066" actId="14100"/>
          <ac:cxnSpMkLst>
            <pc:docMk/>
            <pc:sldMk cId="1582986166" sldId="262"/>
            <ac:cxnSpMk id="39" creationId="{9F8CB3B9-21E2-E31F-0A30-FAA6E3E77A1C}"/>
          </ac:cxnSpMkLst>
        </pc:cxnChg>
        <pc:cxnChg chg="add del mod">
          <ac:chgData name="Per Feet" userId="a88ecb6bd7bd4b84" providerId="LiveId" clId="{79AA7CC8-D89A-4F35-9FB0-CC87257812FF}" dt="2022-12-10T10:07:39.776" v="948" actId="478"/>
          <ac:cxnSpMkLst>
            <pc:docMk/>
            <pc:sldMk cId="1582986166" sldId="262"/>
            <ac:cxnSpMk id="42" creationId="{1489D36B-DBDA-4D8D-E9BF-E32B2F8F1E51}"/>
          </ac:cxnSpMkLst>
        </pc:cxnChg>
        <pc:cxnChg chg="mod">
          <ac:chgData name="Per Feet" userId="a88ecb6bd7bd4b84" providerId="LiveId" clId="{79AA7CC8-D89A-4F35-9FB0-CC87257812FF}" dt="2022-12-10T10:23:57.712" v="1071" actId="14100"/>
          <ac:cxnSpMkLst>
            <pc:docMk/>
            <pc:sldMk cId="1582986166" sldId="262"/>
            <ac:cxnSpMk id="45" creationId="{0664CD6B-1C20-6082-2B93-5D18ACD11A06}"/>
          </ac:cxnSpMkLst>
        </pc:cxnChg>
        <pc:cxnChg chg="mod">
          <ac:chgData name="Per Feet" userId="a88ecb6bd7bd4b84" providerId="LiveId" clId="{79AA7CC8-D89A-4F35-9FB0-CC87257812FF}" dt="2022-12-10T10:23:55.406" v="1070" actId="14100"/>
          <ac:cxnSpMkLst>
            <pc:docMk/>
            <pc:sldMk cId="1582986166" sldId="262"/>
            <ac:cxnSpMk id="48" creationId="{1D7C50FD-5E98-CB7C-5835-6373A1E4F56F}"/>
          </ac:cxnSpMkLst>
        </pc:cxnChg>
        <pc:cxnChg chg="mod">
          <ac:chgData name="Per Feet" userId="a88ecb6bd7bd4b84" providerId="LiveId" clId="{79AA7CC8-D89A-4F35-9FB0-CC87257812FF}" dt="2022-12-10T10:23:44.462" v="1068" actId="14100"/>
          <ac:cxnSpMkLst>
            <pc:docMk/>
            <pc:sldMk cId="1582986166" sldId="262"/>
            <ac:cxnSpMk id="51" creationId="{C4859847-0952-2441-E087-14404A7CB688}"/>
          </ac:cxnSpMkLst>
        </pc:cxnChg>
        <pc:cxnChg chg="mod">
          <ac:chgData name="Per Feet" userId="a88ecb6bd7bd4b84" providerId="LiveId" clId="{79AA7CC8-D89A-4F35-9FB0-CC87257812FF}" dt="2022-12-10T10:08:14.824" v="963" actId="14100"/>
          <ac:cxnSpMkLst>
            <pc:docMk/>
            <pc:sldMk cId="1582986166" sldId="262"/>
            <ac:cxnSpMk id="54" creationId="{D5B170F0-98D3-C50A-707B-6D7C8A1899CA}"/>
          </ac:cxnSpMkLst>
        </pc:cxnChg>
        <pc:cxnChg chg="mod">
          <ac:chgData name="Per Feet" userId="a88ecb6bd7bd4b84" providerId="LiveId" clId="{79AA7CC8-D89A-4F35-9FB0-CC87257812FF}" dt="2022-12-10T10:07:16.791" v="934" actId="478"/>
          <ac:cxnSpMkLst>
            <pc:docMk/>
            <pc:sldMk cId="1582986166" sldId="262"/>
            <ac:cxnSpMk id="74" creationId="{8F5F14EE-B640-2172-C1D7-943E2F32A9FB}"/>
          </ac:cxnSpMkLst>
        </pc:cxnChg>
        <pc:cxnChg chg="mod">
          <ac:chgData name="Per Feet" userId="a88ecb6bd7bd4b84" providerId="LiveId" clId="{79AA7CC8-D89A-4F35-9FB0-CC87257812FF}" dt="2022-12-10T10:07:18.606" v="935" actId="478"/>
          <ac:cxnSpMkLst>
            <pc:docMk/>
            <pc:sldMk cId="1582986166" sldId="262"/>
            <ac:cxnSpMk id="77" creationId="{615B39AA-1A88-F224-3A77-49FE38EA4609}"/>
          </ac:cxnSpMkLst>
        </pc:cxnChg>
        <pc:cxnChg chg="mod">
          <ac:chgData name="Per Feet" userId="a88ecb6bd7bd4b84" providerId="LiveId" clId="{79AA7CC8-D89A-4F35-9FB0-CC87257812FF}" dt="2022-12-10T10:34:47.182" v="1195"/>
          <ac:cxnSpMkLst>
            <pc:docMk/>
            <pc:sldMk cId="1582986166" sldId="262"/>
            <ac:cxnSpMk id="97" creationId="{450F6A29-C7BB-046B-18E3-09B32FD69A0F}"/>
          </ac:cxnSpMkLst>
        </pc:cxnChg>
        <pc:cxnChg chg="mod">
          <ac:chgData name="Per Feet" userId="a88ecb6bd7bd4b84" providerId="LiveId" clId="{79AA7CC8-D89A-4F35-9FB0-CC87257812FF}" dt="2022-12-10T10:34:47.182" v="1195"/>
          <ac:cxnSpMkLst>
            <pc:docMk/>
            <pc:sldMk cId="1582986166" sldId="262"/>
            <ac:cxnSpMk id="98" creationId="{1CDF582B-D2FA-21B0-E57F-56DE894AAA27}"/>
          </ac:cxnSpMkLst>
        </pc:cxnChg>
      </pc:sldChg>
      <pc:sldChg chg="addSp delSp modSp add mod ord">
        <pc:chgData name="Per Feet" userId="a88ecb6bd7bd4b84" providerId="LiveId" clId="{79AA7CC8-D89A-4F35-9FB0-CC87257812FF}" dt="2022-12-15T18:36:05.789" v="1351" actId="20577"/>
        <pc:sldMkLst>
          <pc:docMk/>
          <pc:sldMk cId="1816271859" sldId="263"/>
        </pc:sldMkLst>
        <pc:spChg chg="add mod">
          <ac:chgData name="Per Feet" userId="a88ecb6bd7bd4b84" providerId="LiveId" clId="{79AA7CC8-D89A-4F35-9FB0-CC87257812FF}" dt="2022-12-15T18:36:05.789" v="1351" actId="20577"/>
          <ac:spMkLst>
            <pc:docMk/>
            <pc:sldMk cId="1816271859" sldId="263"/>
            <ac:spMk id="2" creationId="{B9B295B4-9301-1858-636E-6EF9F7477DDA}"/>
          </ac:spMkLst>
        </pc:spChg>
        <pc:spChg chg="mod">
          <ac:chgData name="Per Feet" userId="a88ecb6bd7bd4b84" providerId="LiveId" clId="{79AA7CC8-D89A-4F35-9FB0-CC87257812FF}" dt="2022-12-10T10:23:05.839" v="1057"/>
          <ac:spMkLst>
            <pc:docMk/>
            <pc:sldMk cId="1816271859" sldId="263"/>
            <ac:spMk id="5" creationId="{0DE4ED61-17F0-3F51-E688-DEDA366C6F88}"/>
          </ac:spMkLst>
        </pc:spChg>
        <pc:spChg chg="mod">
          <ac:chgData name="Per Feet" userId="a88ecb6bd7bd4b84" providerId="LiveId" clId="{79AA7CC8-D89A-4F35-9FB0-CC87257812FF}" dt="2022-12-10T10:22:28.760" v="1050" actId="14100"/>
          <ac:spMkLst>
            <pc:docMk/>
            <pc:sldMk cId="1816271859" sldId="263"/>
            <ac:spMk id="12" creationId="{24D1D16F-624C-A74C-5CEB-02198896AA78}"/>
          </ac:spMkLst>
        </pc:spChg>
        <pc:spChg chg="mod">
          <ac:chgData name="Per Feet" userId="a88ecb6bd7bd4b84" providerId="LiveId" clId="{79AA7CC8-D89A-4F35-9FB0-CC87257812FF}" dt="2022-12-10T10:22:19.964" v="1048" actId="14100"/>
          <ac:spMkLst>
            <pc:docMk/>
            <pc:sldMk cId="1816271859" sldId="263"/>
            <ac:spMk id="20" creationId="{A9FAD140-9A3F-B382-C2E6-3ABDCCEBAD23}"/>
          </ac:spMkLst>
        </pc:spChg>
        <pc:spChg chg="mod">
          <ac:chgData name="Per Feet" userId="a88ecb6bd7bd4b84" providerId="LiveId" clId="{79AA7CC8-D89A-4F35-9FB0-CC87257812FF}" dt="2022-12-10T10:22:39.236" v="1052" actId="14100"/>
          <ac:spMkLst>
            <pc:docMk/>
            <pc:sldMk cId="1816271859" sldId="263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10:22:05.143" v="1045" actId="14100"/>
          <ac:spMkLst>
            <pc:docMk/>
            <pc:sldMk cId="1816271859" sldId="263"/>
            <ac:spMk id="35" creationId="{5D952835-567B-D64D-57A4-C0F475F64FAA}"/>
          </ac:spMkLst>
        </pc:spChg>
        <pc:spChg chg="mod">
          <ac:chgData name="Per Feet" userId="a88ecb6bd7bd4b84" providerId="LiveId" clId="{79AA7CC8-D89A-4F35-9FB0-CC87257812FF}" dt="2022-12-10T10:27:27.591" v="1113"/>
          <ac:spMkLst>
            <pc:docMk/>
            <pc:sldMk cId="1816271859" sldId="263"/>
            <ac:spMk id="48" creationId="{C1B74E68-8321-2B97-9F6D-374787AF6EC5}"/>
          </ac:spMkLst>
        </pc:spChg>
        <pc:spChg chg="mod">
          <ac:chgData name="Per Feet" userId="a88ecb6bd7bd4b84" providerId="LiveId" clId="{79AA7CC8-D89A-4F35-9FB0-CC87257812FF}" dt="2022-12-10T10:27:27.591" v="1113"/>
          <ac:spMkLst>
            <pc:docMk/>
            <pc:sldMk cId="1816271859" sldId="263"/>
            <ac:spMk id="49" creationId="{A6756215-6006-1D57-A5FE-4D93FAB41FCC}"/>
          </ac:spMkLst>
        </pc:spChg>
        <pc:spChg chg="mod">
          <ac:chgData name="Per Feet" userId="a88ecb6bd7bd4b84" providerId="LiveId" clId="{79AA7CC8-D89A-4F35-9FB0-CC87257812FF}" dt="2022-12-10T10:22:57.114" v="1056" actId="14100"/>
          <ac:spMkLst>
            <pc:docMk/>
            <pc:sldMk cId="1816271859" sldId="263"/>
            <ac:spMk id="51" creationId="{E86095CD-8224-90FB-F4AD-55642A397576}"/>
          </ac:spMkLst>
        </pc:spChg>
        <pc:spChg chg="mod">
          <ac:chgData name="Per Feet" userId="a88ecb6bd7bd4b84" providerId="LiveId" clId="{79AA7CC8-D89A-4F35-9FB0-CC87257812FF}" dt="2022-12-10T10:27:27.591" v="1113"/>
          <ac:spMkLst>
            <pc:docMk/>
            <pc:sldMk cId="1816271859" sldId="263"/>
            <ac:spMk id="53" creationId="{72544958-6E45-A1FD-2B09-A44FCA35E13D}"/>
          </ac:spMkLst>
        </pc:spChg>
        <pc:spChg chg="mod">
          <ac:chgData name="Per Feet" userId="a88ecb6bd7bd4b84" providerId="LiveId" clId="{79AA7CC8-D89A-4F35-9FB0-CC87257812FF}" dt="2022-12-10T10:21:52.540" v="1043"/>
          <ac:spMkLst>
            <pc:docMk/>
            <pc:sldMk cId="1816271859" sldId="263"/>
            <ac:spMk id="55" creationId="{257029A7-1AAF-C4E4-CD21-DF2EB7DC4AFF}"/>
          </ac:spMkLst>
        </pc:spChg>
        <pc:spChg chg="mod">
          <ac:chgData name="Per Feet" userId="a88ecb6bd7bd4b84" providerId="LiveId" clId="{79AA7CC8-D89A-4F35-9FB0-CC87257812FF}" dt="2022-12-10T10:34:57.514" v="1197"/>
          <ac:spMkLst>
            <pc:docMk/>
            <pc:sldMk cId="1816271859" sldId="263"/>
            <ac:spMk id="59" creationId="{78C38E38-8D0E-B1DE-34D5-4446791968D4}"/>
          </ac:spMkLst>
        </pc:spChg>
        <pc:spChg chg="mod">
          <ac:chgData name="Per Feet" userId="a88ecb6bd7bd4b84" providerId="LiveId" clId="{79AA7CC8-D89A-4F35-9FB0-CC87257812FF}" dt="2022-12-10T10:34:57.514" v="1197"/>
          <ac:spMkLst>
            <pc:docMk/>
            <pc:sldMk cId="1816271859" sldId="263"/>
            <ac:spMk id="60" creationId="{3A852997-582B-E90B-E1D1-58E3341A229A}"/>
          </ac:spMkLst>
        </pc:spChg>
        <pc:spChg chg="del">
          <ac:chgData name="Per Feet" userId="a88ecb6bd7bd4b84" providerId="LiveId" clId="{79AA7CC8-D89A-4F35-9FB0-CC87257812FF}" dt="2022-12-10T10:18:23.997" v="1010" actId="478"/>
          <ac:spMkLst>
            <pc:docMk/>
            <pc:sldMk cId="1816271859" sldId="263"/>
            <ac:spMk id="71" creationId="{BF1E3938-2929-0167-B305-2853ED2F929C}"/>
          </ac:spMkLst>
        </pc:spChg>
        <pc:spChg chg="del">
          <ac:chgData name="Per Feet" userId="a88ecb6bd7bd4b84" providerId="LiveId" clId="{79AA7CC8-D89A-4F35-9FB0-CC87257812FF}" dt="2022-12-10T10:20:52.592" v="1030" actId="478"/>
          <ac:spMkLst>
            <pc:docMk/>
            <pc:sldMk cId="1816271859" sldId="263"/>
            <ac:spMk id="79" creationId="{791EF851-DC19-D7B2-B564-043F5064BA27}"/>
          </ac:spMkLst>
        </pc:spChg>
        <pc:grpChg chg="mod">
          <ac:chgData name="Per Feet" userId="a88ecb6bd7bd4b84" providerId="LiveId" clId="{79AA7CC8-D89A-4F35-9FB0-CC87257812FF}" dt="2022-12-10T10:20:55.613" v="1031" actId="1076"/>
          <ac:grpSpMkLst>
            <pc:docMk/>
            <pc:sldMk cId="1816271859" sldId="263"/>
            <ac:grpSpMk id="4" creationId="{96758A0E-05BD-E60A-0FE4-6843484AD240}"/>
          </ac:grpSpMkLst>
        </pc:grpChg>
        <pc:grpChg chg="del">
          <ac:chgData name="Per Feet" userId="a88ecb6bd7bd4b84" providerId="LiveId" clId="{79AA7CC8-D89A-4F35-9FB0-CC87257812FF}" dt="2022-12-10T10:21:05.423" v="1034" actId="478"/>
          <ac:grpSpMkLst>
            <pc:docMk/>
            <pc:sldMk cId="1816271859" sldId="263"/>
            <ac:grpSpMk id="7" creationId="{21318FA4-A7F0-CA0B-07A7-FF385CAFFD3D}"/>
          </ac:grpSpMkLst>
        </pc:grpChg>
        <pc:grpChg chg="mod">
          <ac:chgData name="Per Feet" userId="a88ecb6bd7bd4b84" providerId="LiveId" clId="{79AA7CC8-D89A-4F35-9FB0-CC87257812FF}" dt="2022-12-10T10:20:42.631" v="1027" actId="1076"/>
          <ac:grpSpMkLst>
            <pc:docMk/>
            <pc:sldMk cId="1816271859" sldId="263"/>
            <ac:grpSpMk id="11" creationId="{B9E6D497-7AA8-26F0-774A-860FC10B85E0}"/>
          </ac:grpSpMkLst>
        </pc:grpChg>
        <pc:grpChg chg="mod">
          <ac:chgData name="Per Feet" userId="a88ecb6bd7bd4b84" providerId="LiveId" clId="{79AA7CC8-D89A-4F35-9FB0-CC87257812FF}" dt="2022-12-10T10:20:35.045" v="1023" actId="1076"/>
          <ac:grpSpMkLst>
            <pc:docMk/>
            <pc:sldMk cId="1816271859" sldId="263"/>
            <ac:grpSpMk id="13" creationId="{000BB635-E4C3-6AA2-B6B7-6D01EF97B6A9}"/>
          </ac:grpSpMkLst>
        </pc:grpChg>
        <pc:grpChg chg="del">
          <ac:chgData name="Per Feet" userId="a88ecb6bd7bd4b84" providerId="LiveId" clId="{79AA7CC8-D89A-4F35-9FB0-CC87257812FF}" dt="2022-12-10T10:20:37.334" v="1024" actId="478"/>
          <ac:grpSpMkLst>
            <pc:docMk/>
            <pc:sldMk cId="1816271859" sldId="263"/>
            <ac:grpSpMk id="17" creationId="{B5813FE8-7913-5615-C036-195BD0638ED5}"/>
          </ac:grpSpMkLst>
        </pc:grpChg>
        <pc:grpChg chg="del">
          <ac:chgData name="Per Feet" userId="a88ecb6bd7bd4b84" providerId="LiveId" clId="{79AA7CC8-D89A-4F35-9FB0-CC87257812FF}" dt="2022-12-10T10:20:49.990" v="1029" actId="478"/>
          <ac:grpSpMkLst>
            <pc:docMk/>
            <pc:sldMk cId="1816271859" sldId="263"/>
            <ac:grpSpMk id="23" creationId="{414EE920-BA4D-93F9-C38F-4AFCFB300C48}"/>
          </ac:grpSpMkLst>
        </pc:grpChg>
        <pc:grpChg chg="mod">
          <ac:chgData name="Per Feet" userId="a88ecb6bd7bd4b84" providerId="LiveId" clId="{79AA7CC8-D89A-4F35-9FB0-CC87257812FF}" dt="2022-12-10T10:21:11.385" v="1035" actId="1076"/>
          <ac:grpSpMkLst>
            <pc:docMk/>
            <pc:sldMk cId="1816271859" sldId="263"/>
            <ac:grpSpMk id="26" creationId="{91F9A5EA-EB6E-2843-B9C5-AE9EFB12D745}"/>
          </ac:grpSpMkLst>
        </pc:grpChg>
        <pc:grpChg chg="del">
          <ac:chgData name="Per Feet" userId="a88ecb6bd7bd4b84" providerId="LiveId" clId="{79AA7CC8-D89A-4F35-9FB0-CC87257812FF}" dt="2022-12-10T10:21:01.494" v="1033" actId="478"/>
          <ac:grpSpMkLst>
            <pc:docMk/>
            <pc:sldMk cId="1816271859" sldId="263"/>
            <ac:grpSpMk id="30" creationId="{3F6CBCE2-C8E1-AEF8-139C-BA2DA1CC9912}"/>
          </ac:grpSpMkLst>
        </pc:grpChg>
        <pc:grpChg chg="mod">
          <ac:chgData name="Per Feet" userId="a88ecb6bd7bd4b84" providerId="LiveId" clId="{79AA7CC8-D89A-4F35-9FB0-CC87257812FF}" dt="2022-12-10T10:20:29.403" v="1022" actId="1076"/>
          <ac:grpSpMkLst>
            <pc:docMk/>
            <pc:sldMk cId="1816271859" sldId="263"/>
            <ac:grpSpMk id="34" creationId="{2F67B089-DFDE-586F-D91A-67080C89055B}"/>
          </ac:grpSpMkLst>
        </pc:grpChg>
        <pc:grpChg chg="del">
          <ac:chgData name="Per Feet" userId="a88ecb6bd7bd4b84" providerId="LiveId" clId="{79AA7CC8-D89A-4F35-9FB0-CC87257812FF}" dt="2022-12-10T10:20:22.060" v="1021" actId="478"/>
          <ac:grpSpMkLst>
            <pc:docMk/>
            <pc:sldMk cId="1816271859" sldId="263"/>
            <ac:grpSpMk id="40" creationId="{A269B091-B4EF-3BF1-8D44-43400A33F89C}"/>
          </ac:grpSpMkLst>
        </pc:grpChg>
        <pc:grpChg chg="del">
          <ac:chgData name="Per Feet" userId="a88ecb6bd7bd4b84" providerId="LiveId" clId="{79AA7CC8-D89A-4F35-9FB0-CC87257812FF}" dt="2022-12-10T10:20:48.003" v="1028" actId="478"/>
          <ac:grpSpMkLst>
            <pc:docMk/>
            <pc:sldMk cId="1816271859" sldId="263"/>
            <ac:grpSpMk id="44" creationId="{77DC7DC7-02A2-714F-3710-A7369277FC3C}"/>
          </ac:grpSpMkLst>
        </pc:grpChg>
        <pc:grpChg chg="add del mod">
          <ac:chgData name="Per Feet" userId="a88ecb6bd7bd4b84" providerId="LiveId" clId="{79AA7CC8-D89A-4F35-9FB0-CC87257812FF}" dt="2022-12-10T10:35:02.276" v="1199" actId="478"/>
          <ac:grpSpMkLst>
            <pc:docMk/>
            <pc:sldMk cId="1816271859" sldId="263"/>
            <ac:grpSpMk id="47" creationId="{9F078EBB-E412-D5B4-5114-F54899245249}"/>
          </ac:grpSpMkLst>
        </pc:grpChg>
        <pc:grpChg chg="mod">
          <ac:chgData name="Per Feet" userId="a88ecb6bd7bd4b84" providerId="LiveId" clId="{79AA7CC8-D89A-4F35-9FB0-CC87257812FF}" dt="2022-12-10T10:21:17.135" v="1038" actId="1076"/>
          <ac:grpSpMkLst>
            <pc:docMk/>
            <pc:sldMk cId="1816271859" sldId="263"/>
            <ac:grpSpMk id="50" creationId="{6792B8C1-0DC2-4F88-6CD8-21A50A8D6A20}"/>
          </ac:grpSpMkLst>
        </pc:grpChg>
        <pc:grpChg chg="add mod">
          <ac:chgData name="Per Feet" userId="a88ecb6bd7bd4b84" providerId="LiveId" clId="{79AA7CC8-D89A-4F35-9FB0-CC87257812FF}" dt="2022-12-10T10:34:59.954" v="1198" actId="1076"/>
          <ac:grpSpMkLst>
            <pc:docMk/>
            <pc:sldMk cId="1816271859" sldId="263"/>
            <ac:grpSpMk id="54" creationId="{3D5A8E4E-6935-7A97-6DC8-EDA6F87472D0}"/>
          </ac:grpSpMkLst>
        </pc:grpChg>
        <pc:picChg chg="add mod ord">
          <ac:chgData name="Per Feet" userId="a88ecb6bd7bd4b84" providerId="LiveId" clId="{79AA7CC8-D89A-4F35-9FB0-CC87257812FF}" dt="2022-12-10T10:21:14.353" v="1037" actId="1076"/>
          <ac:picMkLst>
            <pc:docMk/>
            <pc:sldMk cId="1816271859" sldId="263"/>
            <ac:picMk id="10" creationId="{D24AE06D-F802-5546-042C-729BA415CA29}"/>
          </ac:picMkLst>
        </pc:picChg>
        <pc:picChg chg="del">
          <ac:chgData name="Per Feet" userId="a88ecb6bd7bd4b84" providerId="LiveId" clId="{79AA7CC8-D89A-4F35-9FB0-CC87257812FF}" dt="2022-12-10T10:20:12.907" v="1018" actId="478"/>
          <ac:picMkLst>
            <pc:docMk/>
            <pc:sldMk cId="1816271859" sldId="263"/>
            <ac:picMk id="32" creationId="{AAD0443D-7E0F-E5AB-7BF5-A8A616447B10}"/>
          </ac:picMkLst>
        </pc:picChg>
        <pc:cxnChg chg="mod">
          <ac:chgData name="Per Feet" userId="a88ecb6bd7bd4b84" providerId="LiveId" clId="{79AA7CC8-D89A-4F35-9FB0-CC87257812FF}" dt="2022-12-10T10:21:05.423" v="1034" actId="478"/>
          <ac:cxnSpMkLst>
            <pc:docMk/>
            <pc:sldMk cId="1816271859" sldId="263"/>
            <ac:cxnSpMk id="9" creationId="{F82A01F0-D0B0-B14B-9A3B-A0B805F292EE}"/>
          </ac:cxnSpMkLst>
        </pc:cxnChg>
        <pc:cxnChg chg="mod">
          <ac:chgData name="Per Feet" userId="a88ecb6bd7bd4b84" providerId="LiveId" clId="{79AA7CC8-D89A-4F35-9FB0-CC87257812FF}" dt="2022-12-10T10:22:28.760" v="1050" actId="14100"/>
          <ac:cxnSpMkLst>
            <pc:docMk/>
            <pc:sldMk cId="1816271859" sldId="263"/>
            <ac:cxnSpMk id="14" creationId="{F6059E31-8E7B-BADC-05AD-81CB67E1A29A}"/>
          </ac:cxnSpMkLst>
        </pc:cxnChg>
        <pc:cxnChg chg="mod">
          <ac:chgData name="Per Feet" userId="a88ecb6bd7bd4b84" providerId="LiveId" clId="{79AA7CC8-D89A-4F35-9FB0-CC87257812FF}" dt="2022-12-10T10:20:37.334" v="1024" actId="478"/>
          <ac:cxnSpMkLst>
            <pc:docMk/>
            <pc:sldMk cId="1816271859" sldId="263"/>
            <ac:cxnSpMk id="19" creationId="{109F33E4-1E7E-3752-966C-523D6193A839}"/>
          </ac:cxnSpMkLst>
        </pc:cxnChg>
        <pc:cxnChg chg="mod">
          <ac:chgData name="Per Feet" userId="a88ecb6bd7bd4b84" providerId="LiveId" clId="{79AA7CC8-D89A-4F35-9FB0-CC87257812FF}" dt="2022-12-10T10:20:49.990" v="1029" actId="478"/>
          <ac:cxnSpMkLst>
            <pc:docMk/>
            <pc:sldMk cId="1816271859" sldId="263"/>
            <ac:cxnSpMk id="25" creationId="{E0CBD4B4-97B0-C7A1-B06D-7B635493FFA9}"/>
          </ac:cxnSpMkLst>
        </pc:cxnChg>
        <pc:cxnChg chg="mod">
          <ac:chgData name="Per Feet" userId="a88ecb6bd7bd4b84" providerId="LiveId" clId="{79AA7CC8-D89A-4F35-9FB0-CC87257812FF}" dt="2022-12-10T10:22:39.236" v="1052" actId="14100"/>
          <ac:cxnSpMkLst>
            <pc:docMk/>
            <pc:sldMk cId="1816271859" sldId="263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2-10T10:22:19.964" v="1048" actId="14100"/>
          <ac:cxnSpMkLst>
            <pc:docMk/>
            <pc:sldMk cId="1816271859" sldId="263"/>
            <ac:cxnSpMk id="29" creationId="{0E62A7BA-EF32-9BA2-309A-110AC27C7CFD}"/>
          </ac:cxnSpMkLst>
        </pc:cxnChg>
        <pc:cxnChg chg="mod">
          <ac:chgData name="Per Feet" userId="a88ecb6bd7bd4b84" providerId="LiveId" clId="{79AA7CC8-D89A-4F35-9FB0-CC87257812FF}" dt="2022-12-10T10:21:01.494" v="1033" actId="478"/>
          <ac:cxnSpMkLst>
            <pc:docMk/>
            <pc:sldMk cId="1816271859" sldId="263"/>
            <ac:cxnSpMk id="33" creationId="{979FBE92-E1C7-078B-7CCB-4EA385E790C4}"/>
          </ac:cxnSpMkLst>
        </pc:cxnChg>
        <pc:cxnChg chg="mod">
          <ac:chgData name="Per Feet" userId="a88ecb6bd7bd4b84" providerId="LiveId" clId="{79AA7CC8-D89A-4F35-9FB0-CC87257812FF}" dt="2022-12-10T10:22:05.143" v="1045" actId="14100"/>
          <ac:cxnSpMkLst>
            <pc:docMk/>
            <pc:sldMk cId="1816271859" sldId="263"/>
            <ac:cxnSpMk id="36" creationId="{F5D5B542-967C-F157-136E-3411547B296B}"/>
          </ac:cxnSpMkLst>
        </pc:cxnChg>
        <pc:cxnChg chg="mod">
          <ac:chgData name="Per Feet" userId="a88ecb6bd7bd4b84" providerId="LiveId" clId="{79AA7CC8-D89A-4F35-9FB0-CC87257812FF}" dt="2022-12-10T10:20:22.060" v="1021" actId="478"/>
          <ac:cxnSpMkLst>
            <pc:docMk/>
            <pc:sldMk cId="1816271859" sldId="263"/>
            <ac:cxnSpMk id="43" creationId="{F706D027-00EF-D309-96F9-7E007B36FD74}"/>
          </ac:cxnSpMkLst>
        </pc:cxnChg>
        <pc:cxnChg chg="mod">
          <ac:chgData name="Per Feet" userId="a88ecb6bd7bd4b84" providerId="LiveId" clId="{79AA7CC8-D89A-4F35-9FB0-CC87257812FF}" dt="2022-12-10T10:20:48.003" v="1028" actId="478"/>
          <ac:cxnSpMkLst>
            <pc:docMk/>
            <pc:sldMk cId="1816271859" sldId="263"/>
            <ac:cxnSpMk id="46" creationId="{67AAD069-FC59-CBFF-8909-EF9745D53138}"/>
          </ac:cxnSpMkLst>
        </pc:cxnChg>
        <pc:cxnChg chg="mod">
          <ac:chgData name="Per Feet" userId="a88ecb6bd7bd4b84" providerId="LiveId" clId="{79AA7CC8-D89A-4F35-9FB0-CC87257812FF}" dt="2022-12-10T10:22:57.114" v="1056" actId="14100"/>
          <ac:cxnSpMkLst>
            <pc:docMk/>
            <pc:sldMk cId="1816271859" sldId="263"/>
            <ac:cxnSpMk id="52" creationId="{D2FA5F16-B3AB-BBA4-01E2-7D5DF4587430}"/>
          </ac:cxnSpMkLst>
        </pc:cxnChg>
        <pc:cxnChg chg="mod">
          <ac:chgData name="Per Feet" userId="a88ecb6bd7bd4b84" providerId="LiveId" clId="{79AA7CC8-D89A-4F35-9FB0-CC87257812FF}" dt="2022-12-10T10:21:31.788" v="1042" actId="1076"/>
          <ac:cxnSpMkLst>
            <pc:docMk/>
            <pc:sldMk cId="1816271859" sldId="263"/>
            <ac:cxnSpMk id="56" creationId="{032A352A-07A9-AC73-BF8F-0FA88985A869}"/>
          </ac:cxnSpMkLst>
        </pc:cxnChg>
        <pc:cxnChg chg="mod">
          <ac:chgData name="Per Feet" userId="a88ecb6bd7bd4b84" providerId="LiveId" clId="{79AA7CC8-D89A-4F35-9FB0-CC87257812FF}" dt="2022-12-10T10:34:57.514" v="1197"/>
          <ac:cxnSpMkLst>
            <pc:docMk/>
            <pc:sldMk cId="1816271859" sldId="263"/>
            <ac:cxnSpMk id="57" creationId="{55ECC583-A48E-509D-D3EA-97E2A0D3A227}"/>
          </ac:cxnSpMkLst>
        </pc:cxnChg>
        <pc:cxnChg chg="mod">
          <ac:chgData name="Per Feet" userId="a88ecb6bd7bd4b84" providerId="LiveId" clId="{79AA7CC8-D89A-4F35-9FB0-CC87257812FF}" dt="2022-12-10T10:34:57.514" v="1197"/>
          <ac:cxnSpMkLst>
            <pc:docMk/>
            <pc:sldMk cId="1816271859" sldId="263"/>
            <ac:cxnSpMk id="58" creationId="{30672F6C-2E78-A629-FAAE-7FE0A96C507B}"/>
          </ac:cxnSpMkLst>
        </pc:cxnChg>
      </pc:sldChg>
      <pc:sldChg chg="addSp delSp modSp add mod ord">
        <pc:chgData name="Per Feet" userId="a88ecb6bd7bd4b84" providerId="LiveId" clId="{79AA7CC8-D89A-4F35-9FB0-CC87257812FF}" dt="2022-12-10T10:57:56.723" v="1247"/>
        <pc:sldMkLst>
          <pc:docMk/>
          <pc:sldMk cId="1722450878" sldId="264"/>
        </pc:sldMkLst>
        <pc:spChg chg="mod">
          <ac:chgData name="Per Feet" userId="a88ecb6bd7bd4b84" providerId="LiveId" clId="{79AA7CC8-D89A-4F35-9FB0-CC87257812FF}" dt="2022-12-10T10:37:46.612" v="1201"/>
          <ac:spMkLst>
            <pc:docMk/>
            <pc:sldMk cId="1722450878" sldId="264"/>
            <ac:spMk id="2" creationId="{B9B295B4-9301-1858-636E-6EF9F7477DDA}"/>
          </ac:spMkLst>
        </pc:spChg>
        <pc:spChg chg="mod">
          <ac:chgData name="Per Feet" userId="a88ecb6bd7bd4b84" providerId="LiveId" clId="{79AA7CC8-D89A-4F35-9FB0-CC87257812FF}" dt="2022-12-10T10:46:11.391" v="1236" actId="1076"/>
          <ac:spMkLst>
            <pc:docMk/>
            <pc:sldMk cId="1722450878" sldId="264"/>
            <ac:spMk id="5" creationId="{0DE4ED61-17F0-3F51-E688-DEDA366C6F88}"/>
          </ac:spMkLst>
        </pc:spChg>
        <pc:spChg chg="mod">
          <ac:chgData name="Per Feet" userId="a88ecb6bd7bd4b84" providerId="LiveId" clId="{79AA7CC8-D89A-4F35-9FB0-CC87257812FF}" dt="2022-12-10T10:45:20.111" v="1230"/>
          <ac:spMkLst>
            <pc:docMk/>
            <pc:sldMk cId="1722450878" sldId="264"/>
            <ac:spMk id="12" creationId="{24D1D16F-624C-A74C-5CEB-02198896AA78}"/>
          </ac:spMkLst>
        </pc:spChg>
        <pc:spChg chg="mod">
          <ac:chgData name="Per Feet" userId="a88ecb6bd7bd4b84" providerId="LiveId" clId="{79AA7CC8-D89A-4F35-9FB0-CC87257812FF}" dt="2022-12-10T10:45:13.979" v="1229"/>
          <ac:spMkLst>
            <pc:docMk/>
            <pc:sldMk cId="1722450878" sldId="264"/>
            <ac:spMk id="20" creationId="{A9FAD140-9A3F-B382-C2E6-3ABDCCEBAD23}"/>
          </ac:spMkLst>
        </pc:spChg>
        <pc:spChg chg="mod">
          <ac:chgData name="Per Feet" userId="a88ecb6bd7bd4b84" providerId="LiveId" clId="{79AA7CC8-D89A-4F35-9FB0-CC87257812FF}" dt="2022-12-10T10:46:23.696" v="1238"/>
          <ac:spMkLst>
            <pc:docMk/>
            <pc:sldMk cId="1722450878" sldId="264"/>
            <ac:spMk id="22" creationId="{95089FC8-D4D9-2906-5D52-D0F74E8D4842}"/>
          </ac:spMkLst>
        </pc:spChg>
        <pc:spChg chg="mod">
          <ac:chgData name="Per Feet" userId="a88ecb6bd7bd4b84" providerId="LiveId" clId="{79AA7CC8-D89A-4F35-9FB0-CC87257812FF}" dt="2022-12-10T10:46:23.696" v="1238"/>
          <ac:spMkLst>
            <pc:docMk/>
            <pc:sldMk cId="1722450878" sldId="264"/>
            <ac:spMk id="23" creationId="{9227F1AD-15B9-3659-BF83-F782B71A4D4F}"/>
          </ac:spMkLst>
        </pc:spChg>
        <pc:spChg chg="mod">
          <ac:chgData name="Per Feet" userId="a88ecb6bd7bd4b84" providerId="LiveId" clId="{79AA7CC8-D89A-4F35-9FB0-CC87257812FF}" dt="2022-12-10T10:45:28.761" v="1232" actId="20577"/>
          <ac:spMkLst>
            <pc:docMk/>
            <pc:sldMk cId="1722450878" sldId="264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10:45:07.335" v="1228"/>
          <ac:spMkLst>
            <pc:docMk/>
            <pc:sldMk cId="1722450878" sldId="264"/>
            <ac:spMk id="35" creationId="{5D952835-567B-D64D-57A4-C0F475F64FAA}"/>
          </ac:spMkLst>
        </pc:spChg>
        <pc:spChg chg="mod">
          <ac:chgData name="Per Feet" userId="a88ecb6bd7bd4b84" providerId="LiveId" clId="{79AA7CC8-D89A-4F35-9FB0-CC87257812FF}" dt="2022-12-10T10:45:59.606" v="1235" actId="692"/>
          <ac:spMkLst>
            <pc:docMk/>
            <pc:sldMk cId="1722450878" sldId="264"/>
            <ac:spMk id="51" creationId="{E86095CD-8224-90FB-F4AD-55642A397576}"/>
          </ac:spMkLst>
        </pc:spChg>
        <pc:spChg chg="mod">
          <ac:chgData name="Per Feet" userId="a88ecb6bd7bd4b84" providerId="LiveId" clId="{79AA7CC8-D89A-4F35-9FB0-CC87257812FF}" dt="2022-12-10T10:45:00.426" v="1227"/>
          <ac:spMkLst>
            <pc:docMk/>
            <pc:sldMk cId="1722450878" sldId="264"/>
            <ac:spMk id="55" creationId="{257029A7-1AAF-C4E4-CD21-DF2EB7DC4AFF}"/>
          </ac:spMkLst>
        </pc:spChg>
        <pc:grpChg chg="mod">
          <ac:chgData name="Per Feet" userId="a88ecb6bd7bd4b84" providerId="LiveId" clId="{79AA7CC8-D89A-4F35-9FB0-CC87257812FF}" dt="2022-12-10T10:46:46.748" v="1240" actId="1076"/>
          <ac:grpSpMkLst>
            <pc:docMk/>
            <pc:sldMk cId="1722450878" sldId="264"/>
            <ac:grpSpMk id="4" creationId="{96758A0E-05BD-E60A-0FE4-6843484AD240}"/>
          </ac:grpSpMkLst>
        </pc:grpChg>
        <pc:grpChg chg="mod">
          <ac:chgData name="Per Feet" userId="a88ecb6bd7bd4b84" providerId="LiveId" clId="{79AA7CC8-D89A-4F35-9FB0-CC87257812FF}" dt="2022-12-10T10:44:22.868" v="1224" actId="1076"/>
          <ac:grpSpMkLst>
            <pc:docMk/>
            <pc:sldMk cId="1722450878" sldId="264"/>
            <ac:grpSpMk id="11" creationId="{B9E6D497-7AA8-26F0-774A-860FC10B85E0}"/>
          </ac:grpSpMkLst>
        </pc:grpChg>
        <pc:grpChg chg="mod">
          <ac:chgData name="Per Feet" userId="a88ecb6bd7bd4b84" providerId="LiveId" clId="{79AA7CC8-D89A-4F35-9FB0-CC87257812FF}" dt="2022-12-10T10:44:15.346" v="1222" actId="1076"/>
          <ac:grpSpMkLst>
            <pc:docMk/>
            <pc:sldMk cId="1722450878" sldId="264"/>
            <ac:grpSpMk id="13" creationId="{000BB635-E4C3-6AA2-B6B7-6D01EF97B6A9}"/>
          </ac:grpSpMkLst>
        </pc:grpChg>
        <pc:grpChg chg="add mod">
          <ac:chgData name="Per Feet" userId="a88ecb6bd7bd4b84" providerId="LiveId" clId="{79AA7CC8-D89A-4F35-9FB0-CC87257812FF}" dt="2022-12-10T10:46:25.805" v="1239" actId="1076"/>
          <ac:grpSpMkLst>
            <pc:docMk/>
            <pc:sldMk cId="1722450878" sldId="264"/>
            <ac:grpSpMk id="21" creationId="{DC75DAFD-C6E4-68D2-6CFA-E7571E92800E}"/>
          </ac:grpSpMkLst>
        </pc:grpChg>
        <pc:grpChg chg="mod">
          <ac:chgData name="Per Feet" userId="a88ecb6bd7bd4b84" providerId="LiveId" clId="{79AA7CC8-D89A-4F35-9FB0-CC87257812FF}" dt="2022-12-10T10:43:54.684" v="1217" actId="1076"/>
          <ac:grpSpMkLst>
            <pc:docMk/>
            <pc:sldMk cId="1722450878" sldId="264"/>
            <ac:grpSpMk id="26" creationId="{91F9A5EA-EB6E-2843-B9C5-AE9EFB12D745}"/>
          </ac:grpSpMkLst>
        </pc:grpChg>
        <pc:grpChg chg="mod">
          <ac:chgData name="Per Feet" userId="a88ecb6bd7bd4b84" providerId="LiveId" clId="{79AA7CC8-D89A-4F35-9FB0-CC87257812FF}" dt="2022-12-10T10:43:37.791" v="1210" actId="1076"/>
          <ac:grpSpMkLst>
            <pc:docMk/>
            <pc:sldMk cId="1722450878" sldId="264"/>
            <ac:grpSpMk id="34" creationId="{2F67B089-DFDE-586F-D91A-67080C89055B}"/>
          </ac:grpSpMkLst>
        </pc:grpChg>
        <pc:grpChg chg="mod">
          <ac:chgData name="Per Feet" userId="a88ecb6bd7bd4b84" providerId="LiveId" clId="{79AA7CC8-D89A-4F35-9FB0-CC87257812FF}" dt="2022-12-10T10:43:52.012" v="1216" actId="1076"/>
          <ac:grpSpMkLst>
            <pc:docMk/>
            <pc:sldMk cId="1722450878" sldId="264"/>
            <ac:grpSpMk id="50" creationId="{6792B8C1-0DC2-4F88-6CD8-21A50A8D6A20}"/>
          </ac:grpSpMkLst>
        </pc:grpChg>
        <pc:grpChg chg="del">
          <ac:chgData name="Per Feet" userId="a88ecb6bd7bd4b84" providerId="LiveId" clId="{79AA7CC8-D89A-4F35-9FB0-CC87257812FF}" dt="2022-12-10T10:41:17.565" v="1202" actId="478"/>
          <ac:grpSpMkLst>
            <pc:docMk/>
            <pc:sldMk cId="1722450878" sldId="264"/>
            <ac:grpSpMk id="54" creationId="{3D5A8E4E-6935-7A97-6DC8-EDA6F87472D0}"/>
          </ac:grpSpMkLst>
        </pc:grpChg>
        <pc:picChg chg="add mod ord">
          <ac:chgData name="Per Feet" userId="a88ecb6bd7bd4b84" providerId="LiveId" clId="{79AA7CC8-D89A-4F35-9FB0-CC87257812FF}" dt="2022-12-10T10:43:46.280" v="1214" actId="1076"/>
          <ac:picMkLst>
            <pc:docMk/>
            <pc:sldMk cId="1722450878" sldId="264"/>
            <ac:picMk id="7" creationId="{5B0EEA20-2AC9-7E00-1C31-8681250A8CF1}"/>
          </ac:picMkLst>
        </pc:picChg>
        <pc:picChg chg="del">
          <ac:chgData name="Per Feet" userId="a88ecb6bd7bd4b84" providerId="LiveId" clId="{79AA7CC8-D89A-4F35-9FB0-CC87257812FF}" dt="2022-12-10T10:43:11.953" v="1203" actId="478"/>
          <ac:picMkLst>
            <pc:docMk/>
            <pc:sldMk cId="1722450878" sldId="264"/>
            <ac:picMk id="10" creationId="{D24AE06D-F802-5546-042C-729BA415CA29}"/>
          </ac:picMkLst>
        </pc:picChg>
        <pc:cxnChg chg="mod">
          <ac:chgData name="Per Feet" userId="a88ecb6bd7bd4b84" providerId="LiveId" clId="{79AA7CC8-D89A-4F35-9FB0-CC87257812FF}" dt="2022-12-10T10:46:54.818" v="1242" actId="14100"/>
          <ac:cxnSpMkLst>
            <pc:docMk/>
            <pc:sldMk cId="1722450878" sldId="264"/>
            <ac:cxnSpMk id="6" creationId="{EC74BED7-23D5-8173-DF40-5C793F531704}"/>
          </ac:cxnSpMkLst>
        </pc:cxnChg>
        <pc:cxnChg chg="mod">
          <ac:chgData name="Per Feet" userId="a88ecb6bd7bd4b84" providerId="LiveId" clId="{79AA7CC8-D89A-4F35-9FB0-CC87257812FF}" dt="2022-12-10T10:44:27.971" v="1226" actId="14100"/>
          <ac:cxnSpMkLst>
            <pc:docMk/>
            <pc:sldMk cId="1722450878" sldId="264"/>
            <ac:cxnSpMk id="14" creationId="{F6059E31-8E7B-BADC-05AD-81CB67E1A29A}"/>
          </ac:cxnSpMkLst>
        </pc:cxnChg>
        <pc:cxnChg chg="mod">
          <ac:chgData name="Per Feet" userId="a88ecb6bd7bd4b84" providerId="LiveId" clId="{79AA7CC8-D89A-4F35-9FB0-CC87257812FF}" dt="2022-12-10T10:46:23.696" v="1238"/>
          <ac:cxnSpMkLst>
            <pc:docMk/>
            <pc:sldMk cId="1722450878" sldId="264"/>
            <ac:cxnSpMk id="24" creationId="{AC913032-6337-E4F8-74E0-EE71966B2E4F}"/>
          </ac:cxnSpMkLst>
        </pc:cxnChg>
        <pc:cxnChg chg="mod">
          <ac:chgData name="Per Feet" userId="a88ecb6bd7bd4b84" providerId="LiveId" clId="{79AA7CC8-D89A-4F35-9FB0-CC87257812FF}" dt="2022-12-10T10:43:57.166" v="1218" actId="14100"/>
          <ac:cxnSpMkLst>
            <pc:docMk/>
            <pc:sldMk cId="1722450878" sldId="264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2-10T10:44:18.534" v="1223" actId="14100"/>
          <ac:cxnSpMkLst>
            <pc:docMk/>
            <pc:sldMk cId="1722450878" sldId="264"/>
            <ac:cxnSpMk id="29" creationId="{0E62A7BA-EF32-9BA2-309A-110AC27C7CFD}"/>
          </ac:cxnSpMkLst>
        </pc:cxnChg>
        <pc:cxnChg chg="mod">
          <ac:chgData name="Per Feet" userId="a88ecb6bd7bd4b84" providerId="LiveId" clId="{79AA7CC8-D89A-4F35-9FB0-CC87257812FF}" dt="2022-12-10T10:44:11.664" v="1221" actId="14100"/>
          <ac:cxnSpMkLst>
            <pc:docMk/>
            <pc:sldMk cId="1722450878" sldId="264"/>
            <ac:cxnSpMk id="36" creationId="{F5D5B542-967C-F157-136E-3411547B296B}"/>
          </ac:cxnSpMkLst>
        </pc:cxnChg>
        <pc:cxnChg chg="mod">
          <ac:chgData name="Per Feet" userId="a88ecb6bd7bd4b84" providerId="LiveId" clId="{79AA7CC8-D89A-4F35-9FB0-CC87257812FF}" dt="2022-12-10T10:45:59.606" v="1235" actId="692"/>
          <ac:cxnSpMkLst>
            <pc:docMk/>
            <pc:sldMk cId="1722450878" sldId="264"/>
            <ac:cxnSpMk id="52" creationId="{D2FA5F16-B3AB-BBA4-01E2-7D5DF4587430}"/>
          </ac:cxnSpMkLst>
        </pc:cxnChg>
        <pc:cxnChg chg="mod">
          <ac:chgData name="Per Feet" userId="a88ecb6bd7bd4b84" providerId="LiveId" clId="{79AA7CC8-D89A-4F35-9FB0-CC87257812FF}" dt="2022-12-10T10:43:32.072" v="1207" actId="1076"/>
          <ac:cxnSpMkLst>
            <pc:docMk/>
            <pc:sldMk cId="1722450878" sldId="264"/>
            <ac:cxnSpMk id="56" creationId="{032A352A-07A9-AC73-BF8F-0FA88985A869}"/>
          </ac:cxnSpMkLst>
        </pc:cxnChg>
      </pc:sldChg>
      <pc:sldChg chg="addSp delSp modSp add mod ord">
        <pc:chgData name="Per Feet" userId="a88ecb6bd7bd4b84" providerId="LiveId" clId="{79AA7CC8-D89A-4F35-9FB0-CC87257812FF}" dt="2022-12-10T11:05:59.570" v="1331" actId="1076"/>
        <pc:sldMkLst>
          <pc:docMk/>
          <pc:sldMk cId="1129559504" sldId="265"/>
        </pc:sldMkLst>
        <pc:spChg chg="mod">
          <ac:chgData name="Per Feet" userId="a88ecb6bd7bd4b84" providerId="LiveId" clId="{79AA7CC8-D89A-4F35-9FB0-CC87257812FF}" dt="2022-12-10T10:48:43.896" v="1245" actId="20577"/>
          <ac:spMkLst>
            <pc:docMk/>
            <pc:sldMk cId="1129559504" sldId="265"/>
            <ac:spMk id="2" creationId="{B9B295B4-9301-1858-636E-6EF9F7477DDA}"/>
          </ac:spMkLst>
        </pc:spChg>
        <pc:spChg chg="mod">
          <ac:chgData name="Per Feet" userId="a88ecb6bd7bd4b84" providerId="LiveId" clId="{79AA7CC8-D89A-4F35-9FB0-CC87257812FF}" dt="2022-12-10T11:05:09.073" v="1325" actId="14100"/>
          <ac:spMkLst>
            <pc:docMk/>
            <pc:sldMk cId="1129559504" sldId="265"/>
            <ac:spMk id="5" creationId="{0DE4ED61-17F0-3F51-E688-DEDA366C6F88}"/>
          </ac:spMkLst>
        </pc:spChg>
        <pc:spChg chg="mod">
          <ac:chgData name="Per Feet" userId="a88ecb6bd7bd4b84" providerId="LiveId" clId="{79AA7CC8-D89A-4F35-9FB0-CC87257812FF}" dt="2022-12-10T11:05:52.713" v="1330" actId="692"/>
          <ac:spMkLst>
            <pc:docMk/>
            <pc:sldMk cId="1129559504" sldId="265"/>
            <ac:spMk id="12" creationId="{24D1D16F-624C-A74C-5CEB-02198896AA78}"/>
          </ac:spMkLst>
        </pc:spChg>
        <pc:spChg chg="mod">
          <ac:chgData name="Per Feet" userId="a88ecb6bd7bd4b84" providerId="LiveId" clId="{79AA7CC8-D89A-4F35-9FB0-CC87257812FF}" dt="2022-12-10T11:05:34.156" v="1328"/>
          <ac:spMkLst>
            <pc:docMk/>
            <pc:sldMk cId="1129559504" sldId="265"/>
            <ac:spMk id="19" creationId="{FCF00FB2-2680-5F54-7E4C-87B0AC8AF324}"/>
          </ac:spMkLst>
        </pc:spChg>
        <pc:spChg chg="mod">
          <ac:chgData name="Per Feet" userId="a88ecb6bd7bd4b84" providerId="LiveId" clId="{79AA7CC8-D89A-4F35-9FB0-CC87257812FF}" dt="2022-12-10T11:05:34.156" v="1328"/>
          <ac:spMkLst>
            <pc:docMk/>
            <pc:sldMk cId="1129559504" sldId="265"/>
            <ac:spMk id="21" creationId="{1B2A6531-F6CE-153E-24A9-E5D1014ACCFA}"/>
          </ac:spMkLst>
        </pc:spChg>
        <pc:spChg chg="mod">
          <ac:chgData name="Per Feet" userId="a88ecb6bd7bd4b84" providerId="LiveId" clId="{79AA7CC8-D89A-4F35-9FB0-CC87257812FF}" dt="2022-12-10T11:05:52.713" v="1330" actId="692"/>
          <ac:spMkLst>
            <pc:docMk/>
            <pc:sldMk cId="1129559504" sldId="265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11:05:52.713" v="1330" actId="692"/>
          <ac:spMkLst>
            <pc:docMk/>
            <pc:sldMk cId="1129559504" sldId="265"/>
            <ac:spMk id="35" creationId="{5D952835-567B-D64D-57A4-C0F475F64FAA}"/>
          </ac:spMkLst>
        </pc:spChg>
        <pc:spChg chg="mod">
          <ac:chgData name="Per Feet" userId="a88ecb6bd7bd4b84" providerId="LiveId" clId="{79AA7CC8-D89A-4F35-9FB0-CC87257812FF}" dt="2022-12-10T11:05:52.713" v="1330" actId="692"/>
          <ac:spMkLst>
            <pc:docMk/>
            <pc:sldMk cId="1129559504" sldId="265"/>
            <ac:spMk id="51" creationId="{E86095CD-8224-90FB-F4AD-55642A397576}"/>
          </ac:spMkLst>
        </pc:spChg>
        <pc:spChg chg="del">
          <ac:chgData name="Per Feet" userId="a88ecb6bd7bd4b84" providerId="LiveId" clId="{79AA7CC8-D89A-4F35-9FB0-CC87257812FF}" dt="2022-12-10T11:03:29.333" v="1306" actId="478"/>
          <ac:spMkLst>
            <pc:docMk/>
            <pc:sldMk cId="1129559504" sldId="265"/>
            <ac:spMk id="55" creationId="{257029A7-1AAF-C4E4-CD21-DF2EB7DC4AFF}"/>
          </ac:spMkLst>
        </pc:spChg>
        <pc:grpChg chg="mod">
          <ac:chgData name="Per Feet" userId="a88ecb6bd7bd4b84" providerId="LiveId" clId="{79AA7CC8-D89A-4F35-9FB0-CC87257812FF}" dt="2022-12-10T11:05:59.570" v="1331" actId="1076"/>
          <ac:grpSpMkLst>
            <pc:docMk/>
            <pc:sldMk cId="1129559504" sldId="265"/>
            <ac:grpSpMk id="4" creationId="{96758A0E-05BD-E60A-0FE4-6843484AD240}"/>
          </ac:grpSpMkLst>
        </pc:grpChg>
        <pc:grpChg chg="mod">
          <ac:chgData name="Per Feet" userId="a88ecb6bd7bd4b84" providerId="LiveId" clId="{79AA7CC8-D89A-4F35-9FB0-CC87257812FF}" dt="2022-12-10T11:03:38.683" v="1308" actId="1076"/>
          <ac:grpSpMkLst>
            <pc:docMk/>
            <pc:sldMk cId="1129559504" sldId="265"/>
            <ac:grpSpMk id="11" creationId="{B9E6D497-7AA8-26F0-774A-860FC10B85E0}"/>
          </ac:grpSpMkLst>
        </pc:grpChg>
        <pc:grpChg chg="del">
          <ac:chgData name="Per Feet" userId="a88ecb6bd7bd4b84" providerId="LiveId" clId="{79AA7CC8-D89A-4F35-9FB0-CC87257812FF}" dt="2022-12-10T11:03:15.838" v="1304" actId="478"/>
          <ac:grpSpMkLst>
            <pc:docMk/>
            <pc:sldMk cId="1129559504" sldId="265"/>
            <ac:grpSpMk id="13" creationId="{000BB635-E4C3-6AA2-B6B7-6D01EF97B6A9}"/>
          </ac:grpSpMkLst>
        </pc:grpChg>
        <pc:grpChg chg="add mod">
          <ac:chgData name="Per Feet" userId="a88ecb6bd7bd4b84" providerId="LiveId" clId="{79AA7CC8-D89A-4F35-9FB0-CC87257812FF}" dt="2022-12-10T11:05:36.783" v="1329" actId="1076"/>
          <ac:grpSpMkLst>
            <pc:docMk/>
            <pc:sldMk cId="1129559504" sldId="265"/>
            <ac:grpSpMk id="18" creationId="{DA97EBB6-DB7A-BDEC-3249-46B5E206C71C}"/>
          </ac:grpSpMkLst>
        </pc:grpChg>
        <pc:grpChg chg="mod">
          <ac:chgData name="Per Feet" userId="a88ecb6bd7bd4b84" providerId="LiveId" clId="{79AA7CC8-D89A-4F35-9FB0-CC87257812FF}" dt="2022-12-10T11:02:55.622" v="1298" actId="1076"/>
          <ac:grpSpMkLst>
            <pc:docMk/>
            <pc:sldMk cId="1129559504" sldId="265"/>
            <ac:grpSpMk id="26" creationId="{91F9A5EA-EB6E-2843-B9C5-AE9EFB12D745}"/>
          </ac:grpSpMkLst>
        </pc:grpChg>
        <pc:grpChg chg="mod">
          <ac:chgData name="Per Feet" userId="a88ecb6bd7bd4b84" providerId="LiveId" clId="{79AA7CC8-D89A-4F35-9FB0-CC87257812FF}" dt="2022-12-10T11:03:40.653" v="1309" actId="1076"/>
          <ac:grpSpMkLst>
            <pc:docMk/>
            <pc:sldMk cId="1129559504" sldId="265"/>
            <ac:grpSpMk id="34" creationId="{2F67B089-DFDE-586F-D91A-67080C89055B}"/>
          </ac:grpSpMkLst>
        </pc:grpChg>
        <pc:grpChg chg="mod">
          <ac:chgData name="Per Feet" userId="a88ecb6bd7bd4b84" providerId="LiveId" clId="{79AA7CC8-D89A-4F35-9FB0-CC87257812FF}" dt="2022-12-10T11:03:02.148" v="1301" actId="1076"/>
          <ac:grpSpMkLst>
            <pc:docMk/>
            <pc:sldMk cId="1129559504" sldId="265"/>
            <ac:grpSpMk id="50" creationId="{6792B8C1-0DC2-4F88-6CD8-21A50A8D6A20}"/>
          </ac:grpSpMkLst>
        </pc:grpChg>
        <pc:grpChg chg="del mod">
          <ac:chgData name="Per Feet" userId="a88ecb6bd7bd4b84" providerId="LiveId" clId="{79AA7CC8-D89A-4F35-9FB0-CC87257812FF}" dt="2022-12-10T11:05:33.854" v="1327" actId="478"/>
          <ac:grpSpMkLst>
            <pc:docMk/>
            <pc:sldMk cId="1129559504" sldId="265"/>
            <ac:grpSpMk id="54" creationId="{3D5A8E4E-6935-7A97-6DC8-EDA6F87472D0}"/>
          </ac:grpSpMkLst>
        </pc:grpChg>
        <pc:picChg chg="add mod ord">
          <ac:chgData name="Per Feet" userId="a88ecb6bd7bd4b84" providerId="LiveId" clId="{79AA7CC8-D89A-4F35-9FB0-CC87257812FF}" dt="2022-12-10T11:02:58.038" v="1300" actId="1076"/>
          <ac:picMkLst>
            <pc:docMk/>
            <pc:sldMk cId="1129559504" sldId="265"/>
            <ac:picMk id="7" creationId="{C95E187A-272A-3B63-9859-55BCA695A1FF}"/>
          </ac:picMkLst>
        </pc:picChg>
        <pc:picChg chg="del">
          <ac:chgData name="Per Feet" userId="a88ecb6bd7bd4b84" providerId="LiveId" clId="{79AA7CC8-D89A-4F35-9FB0-CC87257812FF}" dt="2022-12-10T11:02:45.693" v="1294" actId="478"/>
          <ac:picMkLst>
            <pc:docMk/>
            <pc:sldMk cId="1129559504" sldId="265"/>
            <ac:picMk id="10" creationId="{D24AE06D-F802-5546-042C-729BA415CA29}"/>
          </ac:picMkLst>
        </pc:picChg>
        <pc:cxnChg chg="mod">
          <ac:chgData name="Per Feet" userId="a88ecb6bd7bd4b84" providerId="LiveId" clId="{79AA7CC8-D89A-4F35-9FB0-CC87257812FF}" dt="2022-12-10T11:05:09.073" v="1325" actId="14100"/>
          <ac:cxnSpMkLst>
            <pc:docMk/>
            <pc:sldMk cId="1129559504" sldId="265"/>
            <ac:cxnSpMk id="6" creationId="{EC74BED7-23D5-8173-DF40-5C793F531704}"/>
          </ac:cxnSpMkLst>
        </pc:cxnChg>
        <pc:cxnChg chg="mod">
          <ac:chgData name="Per Feet" userId="a88ecb6bd7bd4b84" providerId="LiveId" clId="{79AA7CC8-D89A-4F35-9FB0-CC87257812FF}" dt="2022-12-10T11:05:52.713" v="1330" actId="692"/>
          <ac:cxnSpMkLst>
            <pc:docMk/>
            <pc:sldMk cId="1129559504" sldId="265"/>
            <ac:cxnSpMk id="14" creationId="{F6059E31-8E7B-BADC-05AD-81CB67E1A29A}"/>
          </ac:cxnSpMkLst>
        </pc:cxnChg>
        <pc:cxnChg chg="mod">
          <ac:chgData name="Per Feet" userId="a88ecb6bd7bd4b84" providerId="LiveId" clId="{79AA7CC8-D89A-4F35-9FB0-CC87257812FF}" dt="2022-12-10T11:05:34.156" v="1328"/>
          <ac:cxnSpMkLst>
            <pc:docMk/>
            <pc:sldMk cId="1129559504" sldId="265"/>
            <ac:cxnSpMk id="22" creationId="{638A3DCD-F93C-F6A1-99D6-A75E724B3821}"/>
          </ac:cxnSpMkLst>
        </pc:cxnChg>
        <pc:cxnChg chg="mod">
          <ac:chgData name="Per Feet" userId="a88ecb6bd7bd4b84" providerId="LiveId" clId="{79AA7CC8-D89A-4F35-9FB0-CC87257812FF}" dt="2022-12-10T11:05:52.713" v="1330" actId="692"/>
          <ac:cxnSpMkLst>
            <pc:docMk/>
            <pc:sldMk cId="1129559504" sldId="265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2-10T11:03:15.838" v="1304" actId="478"/>
          <ac:cxnSpMkLst>
            <pc:docMk/>
            <pc:sldMk cId="1129559504" sldId="265"/>
            <ac:cxnSpMk id="29" creationId="{0E62A7BA-EF32-9BA2-309A-110AC27C7CFD}"/>
          </ac:cxnSpMkLst>
        </pc:cxnChg>
        <pc:cxnChg chg="mod">
          <ac:chgData name="Per Feet" userId="a88ecb6bd7bd4b84" providerId="LiveId" clId="{79AA7CC8-D89A-4F35-9FB0-CC87257812FF}" dt="2022-12-10T11:05:52.713" v="1330" actId="692"/>
          <ac:cxnSpMkLst>
            <pc:docMk/>
            <pc:sldMk cId="1129559504" sldId="265"/>
            <ac:cxnSpMk id="36" creationId="{F5D5B542-967C-F157-136E-3411547B296B}"/>
          </ac:cxnSpMkLst>
        </pc:cxnChg>
        <pc:cxnChg chg="mod">
          <ac:chgData name="Per Feet" userId="a88ecb6bd7bd4b84" providerId="LiveId" clId="{79AA7CC8-D89A-4F35-9FB0-CC87257812FF}" dt="2022-12-10T11:05:52.713" v="1330" actId="692"/>
          <ac:cxnSpMkLst>
            <pc:docMk/>
            <pc:sldMk cId="1129559504" sldId="265"/>
            <ac:cxnSpMk id="52" creationId="{D2FA5F16-B3AB-BBA4-01E2-7D5DF4587430}"/>
          </ac:cxnSpMkLst>
        </pc:cxnChg>
        <pc:cxnChg chg="del mod">
          <ac:chgData name="Per Feet" userId="a88ecb6bd7bd4b84" providerId="LiveId" clId="{79AA7CC8-D89A-4F35-9FB0-CC87257812FF}" dt="2022-12-10T11:03:42.073" v="1310" actId="478"/>
          <ac:cxnSpMkLst>
            <pc:docMk/>
            <pc:sldMk cId="1129559504" sldId="265"/>
            <ac:cxnSpMk id="56" creationId="{032A352A-07A9-AC73-BF8F-0FA88985A869}"/>
          </ac:cxnSpMkLst>
        </pc:cxnChg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2965747608" sldId="265"/>
        </pc:sldMkLst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1850039696" sldId="266"/>
        </pc:sldMkLst>
      </pc:sldChg>
      <pc:sldChg chg="addSp delSp modSp add mod">
        <pc:chgData name="Per Feet" userId="a88ecb6bd7bd4b84" providerId="LiveId" clId="{79AA7CC8-D89A-4F35-9FB0-CC87257812FF}" dt="2022-12-10T11:01:26.312" v="1291"/>
        <pc:sldMkLst>
          <pc:docMk/>
          <pc:sldMk cId="2280771434" sldId="266"/>
        </pc:sldMkLst>
        <pc:spChg chg="mod">
          <ac:chgData name="Per Feet" userId="a88ecb6bd7bd4b84" providerId="LiveId" clId="{79AA7CC8-D89A-4F35-9FB0-CC87257812FF}" dt="2022-12-10T10:58:21.177" v="1258" actId="20577"/>
          <ac:spMkLst>
            <pc:docMk/>
            <pc:sldMk cId="2280771434" sldId="266"/>
            <ac:spMk id="2" creationId="{B9B295B4-9301-1858-636E-6EF9F7477DDA}"/>
          </ac:spMkLst>
        </pc:spChg>
        <pc:spChg chg="mod">
          <ac:chgData name="Per Feet" userId="a88ecb6bd7bd4b84" providerId="LiveId" clId="{79AA7CC8-D89A-4F35-9FB0-CC87257812FF}" dt="2022-12-10T11:01:26.312" v="1291"/>
          <ac:spMkLst>
            <pc:docMk/>
            <pc:sldMk cId="2280771434" sldId="266"/>
            <ac:spMk id="5" creationId="{0DE4ED61-17F0-3F51-E688-DEDA366C6F88}"/>
          </ac:spMkLst>
        </pc:spChg>
        <pc:spChg chg="del mod topLvl">
          <ac:chgData name="Per Feet" userId="a88ecb6bd7bd4b84" providerId="LiveId" clId="{79AA7CC8-D89A-4F35-9FB0-CC87257812FF}" dt="2022-12-10T10:58:50.552" v="1270" actId="478"/>
          <ac:spMkLst>
            <pc:docMk/>
            <pc:sldMk cId="2280771434" sldId="266"/>
            <ac:spMk id="12" creationId="{24D1D16F-624C-A74C-5CEB-02198896AA78}"/>
          </ac:spMkLst>
        </pc:spChg>
        <pc:spChg chg="mod">
          <ac:chgData name="Per Feet" userId="a88ecb6bd7bd4b84" providerId="LiveId" clId="{79AA7CC8-D89A-4F35-9FB0-CC87257812FF}" dt="2022-12-10T10:59:05.802" v="1275"/>
          <ac:spMkLst>
            <pc:docMk/>
            <pc:sldMk cId="2280771434" sldId="266"/>
            <ac:spMk id="16" creationId="{4D461753-E935-28E6-5E8B-C2F7B78381BF}"/>
          </ac:spMkLst>
        </pc:spChg>
        <pc:spChg chg="mod">
          <ac:chgData name="Per Feet" userId="a88ecb6bd7bd4b84" providerId="LiveId" clId="{79AA7CC8-D89A-4F35-9FB0-CC87257812FF}" dt="2022-12-10T10:59:05.802" v="1275"/>
          <ac:spMkLst>
            <pc:docMk/>
            <pc:sldMk cId="2280771434" sldId="266"/>
            <ac:spMk id="17" creationId="{8955F29D-A431-541C-E720-CA97AE759DC7}"/>
          </ac:spMkLst>
        </pc:spChg>
        <pc:spChg chg="mod">
          <ac:chgData name="Per Feet" userId="a88ecb6bd7bd4b84" providerId="LiveId" clId="{79AA7CC8-D89A-4F35-9FB0-CC87257812FF}" dt="2022-12-10T11:01:12.947" v="1289"/>
          <ac:spMkLst>
            <pc:docMk/>
            <pc:sldMk cId="2280771434" sldId="266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0T11:01:19.222" v="1290"/>
          <ac:spMkLst>
            <pc:docMk/>
            <pc:sldMk cId="2280771434" sldId="266"/>
            <ac:spMk id="51" creationId="{E86095CD-8224-90FB-F4AD-55642A397576}"/>
          </ac:spMkLst>
        </pc:spChg>
        <pc:spChg chg="del">
          <ac:chgData name="Per Feet" userId="a88ecb6bd7bd4b84" providerId="LiveId" clId="{79AA7CC8-D89A-4F35-9FB0-CC87257812FF}" dt="2022-12-10T10:58:52.126" v="1271" actId="478"/>
          <ac:spMkLst>
            <pc:docMk/>
            <pc:sldMk cId="2280771434" sldId="266"/>
            <ac:spMk id="55" creationId="{257029A7-1AAF-C4E4-CD21-DF2EB7DC4AFF}"/>
          </ac:spMkLst>
        </pc:spChg>
        <pc:grpChg chg="mod">
          <ac:chgData name="Per Feet" userId="a88ecb6bd7bd4b84" providerId="LiveId" clId="{79AA7CC8-D89A-4F35-9FB0-CC87257812FF}" dt="2022-12-10T11:00:54.882" v="1285" actId="1076"/>
          <ac:grpSpMkLst>
            <pc:docMk/>
            <pc:sldMk cId="2280771434" sldId="266"/>
            <ac:grpSpMk id="4" creationId="{96758A0E-05BD-E60A-0FE4-6843484AD240}"/>
          </ac:grpSpMkLst>
        </pc:grpChg>
        <pc:grpChg chg="del">
          <ac:chgData name="Per Feet" userId="a88ecb6bd7bd4b84" providerId="LiveId" clId="{79AA7CC8-D89A-4F35-9FB0-CC87257812FF}" dt="2022-12-10T10:58:50.552" v="1270" actId="478"/>
          <ac:grpSpMkLst>
            <pc:docMk/>
            <pc:sldMk cId="2280771434" sldId="266"/>
            <ac:grpSpMk id="11" creationId="{B9E6D497-7AA8-26F0-774A-860FC10B85E0}"/>
          </ac:grpSpMkLst>
        </pc:grpChg>
        <pc:grpChg chg="del">
          <ac:chgData name="Per Feet" userId="a88ecb6bd7bd4b84" providerId="LiveId" clId="{79AA7CC8-D89A-4F35-9FB0-CC87257812FF}" dt="2022-12-10T10:58:48.964" v="1268" actId="478"/>
          <ac:grpSpMkLst>
            <pc:docMk/>
            <pc:sldMk cId="2280771434" sldId="266"/>
            <ac:grpSpMk id="13" creationId="{000BB635-E4C3-6AA2-B6B7-6D01EF97B6A9}"/>
          </ac:grpSpMkLst>
        </pc:grpChg>
        <pc:grpChg chg="add mod">
          <ac:chgData name="Per Feet" userId="a88ecb6bd7bd4b84" providerId="LiveId" clId="{79AA7CC8-D89A-4F35-9FB0-CC87257812FF}" dt="2022-12-10T11:01:04.325" v="1288" actId="1076"/>
          <ac:grpSpMkLst>
            <pc:docMk/>
            <pc:sldMk cId="2280771434" sldId="266"/>
            <ac:grpSpMk id="15" creationId="{3E3F5CE3-6A9A-DB44-08C3-28FA53FC58BA}"/>
          </ac:grpSpMkLst>
        </pc:grpChg>
        <pc:grpChg chg="mod">
          <ac:chgData name="Per Feet" userId="a88ecb6bd7bd4b84" providerId="LiveId" clId="{79AA7CC8-D89A-4F35-9FB0-CC87257812FF}" dt="2022-12-10T11:00:48.092" v="1282" actId="1076"/>
          <ac:grpSpMkLst>
            <pc:docMk/>
            <pc:sldMk cId="2280771434" sldId="266"/>
            <ac:grpSpMk id="26" creationId="{91F9A5EA-EB6E-2843-B9C5-AE9EFB12D745}"/>
          </ac:grpSpMkLst>
        </pc:grpChg>
        <pc:grpChg chg="del">
          <ac:chgData name="Per Feet" userId="a88ecb6bd7bd4b84" providerId="LiveId" clId="{79AA7CC8-D89A-4F35-9FB0-CC87257812FF}" dt="2022-12-10T10:58:47.882" v="1267" actId="478"/>
          <ac:grpSpMkLst>
            <pc:docMk/>
            <pc:sldMk cId="2280771434" sldId="266"/>
            <ac:grpSpMk id="34" creationId="{2F67B089-DFDE-586F-D91A-67080C89055B}"/>
          </ac:grpSpMkLst>
        </pc:grpChg>
        <pc:grpChg chg="mod">
          <ac:chgData name="Per Feet" userId="a88ecb6bd7bd4b84" providerId="LiveId" clId="{79AA7CC8-D89A-4F35-9FB0-CC87257812FF}" dt="2022-12-10T11:00:45.508" v="1281" actId="1076"/>
          <ac:grpSpMkLst>
            <pc:docMk/>
            <pc:sldMk cId="2280771434" sldId="266"/>
            <ac:grpSpMk id="50" creationId="{6792B8C1-0DC2-4F88-6CD8-21A50A8D6A20}"/>
          </ac:grpSpMkLst>
        </pc:grpChg>
        <pc:grpChg chg="del">
          <ac:chgData name="Per Feet" userId="a88ecb6bd7bd4b84" providerId="LiveId" clId="{79AA7CC8-D89A-4F35-9FB0-CC87257812FF}" dt="2022-12-10T10:58:56.606" v="1274" actId="478"/>
          <ac:grpSpMkLst>
            <pc:docMk/>
            <pc:sldMk cId="2280771434" sldId="266"/>
            <ac:grpSpMk id="54" creationId="{3D5A8E4E-6935-7A97-6DC8-EDA6F87472D0}"/>
          </ac:grpSpMkLst>
        </pc:grpChg>
        <pc:picChg chg="add del ord">
          <ac:chgData name="Per Feet" userId="a88ecb6bd7bd4b84" providerId="LiveId" clId="{79AA7CC8-D89A-4F35-9FB0-CC87257812FF}" dt="2022-12-10T11:00:38.886" v="1278" actId="478"/>
          <ac:picMkLst>
            <pc:docMk/>
            <pc:sldMk cId="2280771434" sldId="266"/>
            <ac:picMk id="7" creationId="{2C5675A8-E09F-3611-C26F-1F152A950680}"/>
          </ac:picMkLst>
        </pc:picChg>
        <pc:picChg chg="del">
          <ac:chgData name="Per Feet" userId="a88ecb6bd7bd4b84" providerId="LiveId" clId="{79AA7CC8-D89A-4F35-9FB0-CC87257812FF}" dt="2022-12-10T10:58:28.640" v="1259" actId="478"/>
          <ac:picMkLst>
            <pc:docMk/>
            <pc:sldMk cId="2280771434" sldId="266"/>
            <ac:picMk id="10" creationId="{D24AE06D-F802-5546-042C-729BA415CA29}"/>
          </ac:picMkLst>
        </pc:picChg>
        <pc:picChg chg="add ord">
          <ac:chgData name="Per Feet" userId="a88ecb6bd7bd4b84" providerId="LiveId" clId="{79AA7CC8-D89A-4F35-9FB0-CC87257812FF}" dt="2022-12-10T11:00:42.942" v="1280" actId="167"/>
          <ac:picMkLst>
            <pc:docMk/>
            <pc:sldMk cId="2280771434" sldId="266"/>
            <ac:picMk id="21" creationId="{BA5EA920-5467-26A2-AEA2-856B99AC3694}"/>
          </ac:picMkLst>
        </pc:picChg>
        <pc:cxnChg chg="mod">
          <ac:chgData name="Per Feet" userId="a88ecb6bd7bd4b84" providerId="LiveId" clId="{79AA7CC8-D89A-4F35-9FB0-CC87257812FF}" dt="2022-12-10T11:00:59.112" v="1287" actId="14100"/>
          <ac:cxnSpMkLst>
            <pc:docMk/>
            <pc:sldMk cId="2280771434" sldId="266"/>
            <ac:cxnSpMk id="6" creationId="{EC74BED7-23D5-8173-DF40-5C793F531704}"/>
          </ac:cxnSpMkLst>
        </pc:cxnChg>
        <pc:cxnChg chg="del mod topLvl">
          <ac:chgData name="Per Feet" userId="a88ecb6bd7bd4b84" providerId="LiveId" clId="{79AA7CC8-D89A-4F35-9FB0-CC87257812FF}" dt="2022-12-10T10:58:54.352" v="1273" actId="478"/>
          <ac:cxnSpMkLst>
            <pc:docMk/>
            <pc:sldMk cId="2280771434" sldId="266"/>
            <ac:cxnSpMk id="14" creationId="{F6059E31-8E7B-BADC-05AD-81CB67E1A29A}"/>
          </ac:cxnSpMkLst>
        </pc:cxnChg>
        <pc:cxnChg chg="mod">
          <ac:chgData name="Per Feet" userId="a88ecb6bd7bd4b84" providerId="LiveId" clId="{79AA7CC8-D89A-4F35-9FB0-CC87257812FF}" dt="2022-12-10T10:59:05.802" v="1275"/>
          <ac:cxnSpMkLst>
            <pc:docMk/>
            <pc:sldMk cId="2280771434" sldId="266"/>
            <ac:cxnSpMk id="18" creationId="{C3C9EDD8-DF80-2846-2863-360F022CC9B7}"/>
          </ac:cxnSpMkLst>
        </pc:cxnChg>
        <pc:cxnChg chg="mod">
          <ac:chgData name="Per Feet" userId="a88ecb6bd7bd4b84" providerId="LiveId" clId="{79AA7CC8-D89A-4F35-9FB0-CC87257812FF}" dt="2022-12-10T11:00:52.233" v="1284" actId="14100"/>
          <ac:cxnSpMkLst>
            <pc:docMk/>
            <pc:sldMk cId="2280771434" sldId="266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2-10T10:58:48.964" v="1268" actId="478"/>
          <ac:cxnSpMkLst>
            <pc:docMk/>
            <pc:sldMk cId="2280771434" sldId="266"/>
            <ac:cxnSpMk id="29" creationId="{0E62A7BA-EF32-9BA2-309A-110AC27C7CFD}"/>
          </ac:cxnSpMkLst>
        </pc:cxnChg>
        <pc:cxnChg chg="mod">
          <ac:chgData name="Per Feet" userId="a88ecb6bd7bd4b84" providerId="LiveId" clId="{79AA7CC8-D89A-4F35-9FB0-CC87257812FF}" dt="2022-12-10T10:58:47.882" v="1267" actId="478"/>
          <ac:cxnSpMkLst>
            <pc:docMk/>
            <pc:sldMk cId="2280771434" sldId="266"/>
            <ac:cxnSpMk id="36" creationId="{F5D5B542-967C-F157-136E-3411547B296B}"/>
          </ac:cxnSpMkLst>
        </pc:cxnChg>
        <pc:cxnChg chg="mod">
          <ac:chgData name="Per Feet" userId="a88ecb6bd7bd4b84" providerId="LiveId" clId="{79AA7CC8-D89A-4F35-9FB0-CC87257812FF}" dt="2022-12-10T10:59:33.642" v="1277" actId="692"/>
          <ac:cxnSpMkLst>
            <pc:docMk/>
            <pc:sldMk cId="2280771434" sldId="266"/>
            <ac:cxnSpMk id="52" creationId="{D2FA5F16-B3AB-BBA4-01E2-7D5DF4587430}"/>
          </ac:cxnSpMkLst>
        </pc:cxnChg>
        <pc:cxnChg chg="del mod">
          <ac:chgData name="Per Feet" userId="a88ecb6bd7bd4b84" providerId="LiveId" clId="{79AA7CC8-D89A-4F35-9FB0-CC87257812FF}" dt="2022-12-10T10:58:53.152" v="1272" actId="478"/>
          <ac:cxnSpMkLst>
            <pc:docMk/>
            <pc:sldMk cId="2280771434" sldId="266"/>
            <ac:cxnSpMk id="56" creationId="{032A352A-07A9-AC73-BF8F-0FA88985A869}"/>
          </ac:cxnSpMkLst>
        </pc:cxnChg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2643627822" sldId="267"/>
        </pc:sldMkLst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371956829" sldId="268"/>
        </pc:sldMkLst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3413984691" sldId="269"/>
        </pc:sldMkLst>
      </pc:sldChg>
      <pc:sldChg chg="addSp delSp modSp add del mod">
        <pc:chgData name="Per Feet" userId="a88ecb6bd7bd4b84" providerId="LiveId" clId="{79AA7CC8-D89A-4F35-9FB0-CC87257812FF}" dt="2022-12-15T18:51:40.897" v="1472" actId="14100"/>
        <pc:sldMkLst>
          <pc:docMk/>
          <pc:sldMk cId="2474575667" sldId="270"/>
        </pc:sldMkLst>
        <pc:spChg chg="del topLvl">
          <ac:chgData name="Per Feet" userId="a88ecb6bd7bd4b84" providerId="LiveId" clId="{79AA7CC8-D89A-4F35-9FB0-CC87257812FF}" dt="2022-12-15T18:47:37.853" v="1398" actId="478"/>
          <ac:spMkLst>
            <pc:docMk/>
            <pc:sldMk cId="2474575667" sldId="270"/>
            <ac:spMk id="6" creationId="{E578EE3F-A151-490F-2B76-A5E40F58F341}"/>
          </ac:spMkLst>
        </pc:spChg>
        <pc:spChg chg="mod">
          <ac:chgData name="Per Feet" userId="a88ecb6bd7bd4b84" providerId="LiveId" clId="{79AA7CC8-D89A-4F35-9FB0-CC87257812FF}" dt="2022-12-15T18:49:50.298" v="1422"/>
          <ac:spMkLst>
            <pc:docMk/>
            <pc:sldMk cId="2474575667" sldId="270"/>
            <ac:spMk id="15" creationId="{F3A51B88-58D7-4DF2-7082-64241627073A}"/>
          </ac:spMkLst>
        </pc:spChg>
        <pc:spChg chg="mod">
          <ac:chgData name="Per Feet" userId="a88ecb6bd7bd4b84" providerId="LiveId" clId="{79AA7CC8-D89A-4F35-9FB0-CC87257812FF}" dt="2022-12-15T18:47:29.651" v="1396" actId="1076"/>
          <ac:spMkLst>
            <pc:docMk/>
            <pc:sldMk cId="2474575667" sldId="270"/>
            <ac:spMk id="17" creationId="{81759834-54B3-AB48-06C7-240EB537485C}"/>
          </ac:spMkLst>
        </pc:spChg>
        <pc:spChg chg="add mod">
          <ac:chgData name="Per Feet" userId="a88ecb6bd7bd4b84" providerId="LiveId" clId="{79AA7CC8-D89A-4F35-9FB0-CC87257812FF}" dt="2022-12-15T18:48:21.223" v="1408"/>
          <ac:spMkLst>
            <pc:docMk/>
            <pc:sldMk cId="2474575667" sldId="270"/>
            <ac:spMk id="31" creationId="{49751AC4-1F67-8EEA-FACF-146B90A369F7}"/>
          </ac:spMkLst>
        </pc:spChg>
        <pc:spChg chg="del mod topLvl">
          <ac:chgData name="Per Feet" userId="a88ecb6bd7bd4b84" providerId="LiveId" clId="{79AA7CC8-D89A-4F35-9FB0-CC87257812FF}" dt="2022-12-15T18:47:11.215" v="1390" actId="478"/>
          <ac:spMkLst>
            <pc:docMk/>
            <pc:sldMk cId="2474575667" sldId="270"/>
            <ac:spMk id="37" creationId="{78F3FE9A-B9FC-18EA-F49F-7DEDF33AE114}"/>
          </ac:spMkLst>
        </pc:spChg>
        <pc:spChg chg="mod">
          <ac:chgData name="Per Feet" userId="a88ecb6bd7bd4b84" providerId="LiveId" clId="{79AA7CC8-D89A-4F35-9FB0-CC87257812FF}" dt="2022-12-15T18:49:04.212" v="1410"/>
          <ac:spMkLst>
            <pc:docMk/>
            <pc:sldMk cId="2474575667" sldId="270"/>
            <ac:spMk id="39" creationId="{D015A5B8-DA09-71C4-7318-6D58AE5CBB92}"/>
          </ac:spMkLst>
        </pc:spChg>
        <pc:spChg chg="add del mod">
          <ac:chgData name="Per Feet" userId="a88ecb6bd7bd4b84" providerId="LiveId" clId="{79AA7CC8-D89A-4F35-9FB0-CC87257812FF}" dt="2022-12-15T18:49:18.311" v="1415" actId="478"/>
          <ac:spMkLst>
            <pc:docMk/>
            <pc:sldMk cId="2474575667" sldId="270"/>
            <ac:spMk id="41" creationId="{E64A637D-DB79-2897-77D8-92B9AC892F5D}"/>
          </ac:spMkLst>
        </pc:spChg>
        <pc:spChg chg="mod">
          <ac:chgData name="Per Feet" userId="a88ecb6bd7bd4b84" providerId="LiveId" clId="{79AA7CC8-D89A-4F35-9FB0-CC87257812FF}" dt="2022-12-15T18:50:00.980" v="1423"/>
          <ac:spMkLst>
            <pc:docMk/>
            <pc:sldMk cId="2474575667" sldId="270"/>
            <ac:spMk id="43" creationId="{C74F4E68-DD9B-D913-B243-51609885E46E}"/>
          </ac:spMkLst>
        </pc:spChg>
        <pc:spChg chg="mod">
          <ac:chgData name="Per Feet" userId="a88ecb6bd7bd4b84" providerId="LiveId" clId="{79AA7CC8-D89A-4F35-9FB0-CC87257812FF}" dt="2022-12-15T18:51:35.145" v="1470" actId="1076"/>
          <ac:spMkLst>
            <pc:docMk/>
            <pc:sldMk cId="2474575667" sldId="270"/>
            <ac:spMk id="52" creationId="{1438410A-AD0A-A276-8C0E-35A7538B11D3}"/>
          </ac:spMkLst>
        </pc:spChg>
        <pc:spChg chg="del mod">
          <ac:chgData name="Per Feet" userId="a88ecb6bd7bd4b84" providerId="LiveId" clId="{79AA7CC8-D89A-4F35-9FB0-CC87257812FF}" dt="2022-12-15T18:48:26.744" v="1409" actId="478"/>
          <ac:spMkLst>
            <pc:docMk/>
            <pc:sldMk cId="2474575667" sldId="270"/>
            <ac:spMk id="74" creationId="{4965B139-E6C9-A1C6-A4B3-A100D48C07E0}"/>
          </ac:spMkLst>
        </pc:spChg>
        <pc:grpChg chg="del">
          <ac:chgData name="Per Feet" userId="a88ecb6bd7bd4b84" providerId="LiveId" clId="{79AA7CC8-D89A-4F35-9FB0-CC87257812FF}" dt="2022-12-15T18:47:37.853" v="1398" actId="478"/>
          <ac:grpSpMkLst>
            <pc:docMk/>
            <pc:sldMk cId="2474575667" sldId="270"/>
            <ac:grpSpMk id="5" creationId="{48199729-3DF8-C65A-C8E5-C891C1252970}"/>
          </ac:grpSpMkLst>
        </pc:grpChg>
        <pc:grpChg chg="mod">
          <ac:chgData name="Per Feet" userId="a88ecb6bd7bd4b84" providerId="LiveId" clId="{79AA7CC8-D89A-4F35-9FB0-CC87257812FF}" dt="2022-12-15T18:47:03.554" v="1386" actId="1076"/>
          <ac:grpSpMkLst>
            <pc:docMk/>
            <pc:sldMk cId="2474575667" sldId="270"/>
            <ac:grpSpMk id="10" creationId="{A9904217-4D6D-8EC3-F055-FD8B7707AE7E}"/>
          </ac:grpSpMkLst>
        </pc:grpChg>
        <pc:grpChg chg="mod">
          <ac:chgData name="Per Feet" userId="a88ecb6bd7bd4b84" providerId="LiveId" clId="{79AA7CC8-D89A-4F35-9FB0-CC87257812FF}" dt="2022-12-15T18:47:23.342" v="1394" actId="1076"/>
          <ac:grpSpMkLst>
            <pc:docMk/>
            <pc:sldMk cId="2474575667" sldId="270"/>
            <ac:grpSpMk id="13" creationId="{BE1CD1FE-8715-6820-9A5A-2BC4D7384DE7}"/>
          </ac:grpSpMkLst>
        </pc:grpChg>
        <pc:grpChg chg="mod">
          <ac:chgData name="Per Feet" userId="a88ecb6bd7bd4b84" providerId="LiveId" clId="{79AA7CC8-D89A-4F35-9FB0-CC87257812FF}" dt="2022-12-15T18:49:07.231" v="1411" actId="1076"/>
          <ac:grpSpMkLst>
            <pc:docMk/>
            <pc:sldMk cId="2474575667" sldId="270"/>
            <ac:grpSpMk id="14" creationId="{026D306C-02E6-C247-743D-9F89EA72F50D}"/>
          </ac:grpSpMkLst>
        </pc:grpChg>
        <pc:grpChg chg="del">
          <ac:chgData name="Per Feet" userId="a88ecb6bd7bd4b84" providerId="LiveId" clId="{79AA7CC8-D89A-4F35-9FB0-CC87257812FF}" dt="2022-12-15T18:46:52.958" v="1382" actId="478"/>
          <ac:grpSpMkLst>
            <pc:docMk/>
            <pc:sldMk cId="2474575667" sldId="270"/>
            <ac:grpSpMk id="19" creationId="{9949A99A-5A21-8185-B2C2-688335D0BD79}"/>
          </ac:grpSpMkLst>
        </pc:grpChg>
        <pc:grpChg chg="mod">
          <ac:chgData name="Per Feet" userId="a88ecb6bd7bd4b84" providerId="LiveId" clId="{79AA7CC8-D89A-4F35-9FB0-CC87257812FF}" dt="2022-12-15T18:46:55.675" v="1383" actId="1076"/>
          <ac:grpSpMkLst>
            <pc:docMk/>
            <pc:sldMk cId="2474575667" sldId="270"/>
            <ac:grpSpMk id="21" creationId="{96714C9E-5ABF-DADF-1517-256AAB1A4800}"/>
          </ac:grpSpMkLst>
        </pc:grpChg>
        <pc:grpChg chg="add mod">
          <ac:chgData name="Per Feet" userId="a88ecb6bd7bd4b84" providerId="LiveId" clId="{79AA7CC8-D89A-4F35-9FB0-CC87257812FF}" dt="2022-12-15T18:49:04.212" v="1410"/>
          <ac:grpSpMkLst>
            <pc:docMk/>
            <pc:sldMk cId="2474575667" sldId="270"/>
            <ac:grpSpMk id="32" creationId="{ED62BE4A-5633-6199-6A92-FDE67A100E76}"/>
          </ac:grpSpMkLst>
        </pc:grpChg>
        <pc:grpChg chg="del">
          <ac:chgData name="Per Feet" userId="a88ecb6bd7bd4b84" providerId="LiveId" clId="{79AA7CC8-D89A-4F35-9FB0-CC87257812FF}" dt="2022-12-15T18:47:01.223" v="1385" actId="478"/>
          <ac:grpSpMkLst>
            <pc:docMk/>
            <pc:sldMk cId="2474575667" sldId="270"/>
            <ac:grpSpMk id="33" creationId="{85B0A224-F7E5-36A9-B5DA-982914564DA3}"/>
          </ac:grpSpMkLst>
        </pc:grpChg>
        <pc:grpChg chg="del">
          <ac:chgData name="Per Feet" userId="a88ecb6bd7bd4b84" providerId="LiveId" clId="{79AA7CC8-D89A-4F35-9FB0-CC87257812FF}" dt="2022-12-15T18:47:11.215" v="1390" actId="478"/>
          <ac:grpSpMkLst>
            <pc:docMk/>
            <pc:sldMk cId="2474575667" sldId="270"/>
            <ac:grpSpMk id="36" creationId="{526D4099-ACB0-69E4-A021-4843428739C8}"/>
          </ac:grpSpMkLst>
        </pc:grpChg>
        <pc:grpChg chg="add mod">
          <ac:chgData name="Per Feet" userId="a88ecb6bd7bd4b84" providerId="LiveId" clId="{79AA7CC8-D89A-4F35-9FB0-CC87257812FF}" dt="2022-12-15T18:49:24.445" v="1417" actId="1076"/>
          <ac:grpSpMkLst>
            <pc:docMk/>
            <pc:sldMk cId="2474575667" sldId="270"/>
            <ac:grpSpMk id="42" creationId="{85354244-4736-A972-9982-CAF493CAE67C}"/>
          </ac:grpSpMkLst>
        </pc:grpChg>
        <pc:grpChg chg="del">
          <ac:chgData name="Per Feet" userId="a88ecb6bd7bd4b84" providerId="LiveId" clId="{79AA7CC8-D89A-4F35-9FB0-CC87257812FF}" dt="2022-12-15T18:47:54.353" v="1403" actId="478"/>
          <ac:grpSpMkLst>
            <pc:docMk/>
            <pc:sldMk cId="2474575667" sldId="270"/>
            <ac:grpSpMk id="46" creationId="{8D39F912-CFF4-764D-15D2-16B8D5B5CE9D}"/>
          </ac:grpSpMkLst>
        </pc:grpChg>
        <pc:grpChg chg="add mod">
          <ac:chgData name="Per Feet" userId="a88ecb6bd7bd4b84" providerId="LiveId" clId="{79AA7CC8-D89A-4F35-9FB0-CC87257812FF}" dt="2022-12-15T18:51:00.913" v="1425" actId="1076"/>
          <ac:grpSpMkLst>
            <pc:docMk/>
            <pc:sldMk cId="2474575667" sldId="270"/>
            <ac:grpSpMk id="51" creationId="{7421E130-BD31-7C7A-68E8-0DC748024737}"/>
          </ac:grpSpMkLst>
        </pc:grpChg>
        <pc:grpChg chg="mod">
          <ac:chgData name="Per Feet" userId="a88ecb6bd7bd4b84" providerId="LiveId" clId="{79AA7CC8-D89A-4F35-9FB0-CC87257812FF}" dt="2022-12-15T18:47:45.366" v="1401" actId="14100"/>
          <ac:grpSpMkLst>
            <pc:docMk/>
            <pc:sldMk cId="2474575667" sldId="270"/>
            <ac:grpSpMk id="63" creationId="{769938CF-BDFC-8807-C31D-8B9EECD63376}"/>
          </ac:grpSpMkLst>
        </pc:grpChg>
        <pc:picChg chg="add ord">
          <ac:chgData name="Per Feet" userId="a88ecb6bd7bd4b84" providerId="LiveId" clId="{79AA7CC8-D89A-4F35-9FB0-CC87257812FF}" dt="2022-12-15T18:46:34.884" v="1378" actId="167"/>
          <ac:picMkLst>
            <pc:docMk/>
            <pc:sldMk cId="2474575667" sldId="270"/>
            <ac:picMk id="3" creationId="{B8AAE003-0543-02AD-B836-069F14662037}"/>
          </ac:picMkLst>
        </pc:picChg>
        <pc:picChg chg="del">
          <ac:chgData name="Per Feet" userId="a88ecb6bd7bd4b84" providerId="LiveId" clId="{79AA7CC8-D89A-4F35-9FB0-CC87257812FF}" dt="2022-12-15T18:44:18.690" v="1353" actId="478"/>
          <ac:picMkLst>
            <pc:docMk/>
            <pc:sldMk cId="2474575667" sldId="270"/>
            <ac:picMk id="56" creationId="{AA1C67E2-60ED-95C0-3926-A45ED3C8D171}"/>
          </ac:picMkLst>
        </pc:picChg>
        <pc:cxnChg chg="mod topLvl">
          <ac:chgData name="Per Feet" userId="a88ecb6bd7bd4b84" providerId="LiveId" clId="{79AA7CC8-D89A-4F35-9FB0-CC87257812FF}" dt="2022-12-15T18:47:37.853" v="1398" actId="478"/>
          <ac:cxnSpMkLst>
            <pc:docMk/>
            <pc:sldMk cId="2474575667" sldId="270"/>
            <ac:cxnSpMk id="7" creationId="{14A67810-ED46-240F-BB6D-727E369857D5}"/>
          </ac:cxnSpMkLst>
        </pc:cxnChg>
        <pc:cxnChg chg="mod">
          <ac:chgData name="Per Feet" userId="a88ecb6bd7bd4b84" providerId="LiveId" clId="{79AA7CC8-D89A-4F35-9FB0-CC87257812FF}" dt="2022-12-15T18:47:07.698" v="1388" actId="14100"/>
          <ac:cxnSpMkLst>
            <pc:docMk/>
            <pc:sldMk cId="2474575667" sldId="270"/>
            <ac:cxnSpMk id="12" creationId="{70B42648-904C-10B8-4123-FDB168B08242}"/>
          </ac:cxnSpMkLst>
        </pc:cxnChg>
        <pc:cxnChg chg="mod">
          <ac:chgData name="Per Feet" userId="a88ecb6bd7bd4b84" providerId="LiveId" clId="{79AA7CC8-D89A-4F35-9FB0-CC87257812FF}" dt="2022-12-15T18:49:41.777" v="1421" actId="14100"/>
          <ac:cxnSpMkLst>
            <pc:docMk/>
            <pc:sldMk cId="2474575667" sldId="270"/>
            <ac:cxnSpMk id="16" creationId="{FDB6EE00-B508-A227-7B3B-2954F7DFD9DD}"/>
          </ac:cxnSpMkLst>
        </pc:cxnChg>
        <pc:cxnChg chg="mod">
          <ac:chgData name="Per Feet" userId="a88ecb6bd7bd4b84" providerId="LiveId" clId="{79AA7CC8-D89A-4F35-9FB0-CC87257812FF}" dt="2022-12-15T18:47:34.791" v="1397" actId="14100"/>
          <ac:cxnSpMkLst>
            <pc:docMk/>
            <pc:sldMk cId="2474575667" sldId="270"/>
            <ac:cxnSpMk id="18" creationId="{3C1C761D-A623-835F-917A-A429B4D85A69}"/>
          </ac:cxnSpMkLst>
        </pc:cxnChg>
        <pc:cxnChg chg="mod">
          <ac:chgData name="Per Feet" userId="a88ecb6bd7bd4b84" providerId="LiveId" clId="{79AA7CC8-D89A-4F35-9FB0-CC87257812FF}" dt="2022-12-15T18:47:21.051" v="1393" actId="14100"/>
          <ac:cxnSpMkLst>
            <pc:docMk/>
            <pc:sldMk cId="2474575667" sldId="270"/>
            <ac:cxnSpMk id="26" creationId="{E172DA31-A366-B8A3-F6F9-7A5A01514ADF}"/>
          </ac:cxnSpMkLst>
        </pc:cxnChg>
        <pc:cxnChg chg="mod">
          <ac:chgData name="Per Feet" userId="a88ecb6bd7bd4b84" providerId="LiveId" clId="{79AA7CC8-D89A-4F35-9FB0-CC87257812FF}" dt="2022-12-15T18:46:52.958" v="1382" actId="478"/>
          <ac:cxnSpMkLst>
            <pc:docMk/>
            <pc:sldMk cId="2474575667" sldId="270"/>
            <ac:cxnSpMk id="27" creationId="{49EECB8B-63AE-497E-DF43-C8D417BA2BAF}"/>
          </ac:cxnSpMkLst>
        </pc:cxnChg>
        <pc:cxnChg chg="mod">
          <ac:chgData name="Per Feet" userId="a88ecb6bd7bd4b84" providerId="LiveId" clId="{79AA7CC8-D89A-4F35-9FB0-CC87257812FF}" dt="2022-12-15T18:47:01.223" v="1385" actId="478"/>
          <ac:cxnSpMkLst>
            <pc:docMk/>
            <pc:sldMk cId="2474575667" sldId="270"/>
            <ac:cxnSpMk id="35" creationId="{763D6CDB-F0CF-2DF3-C6D3-1A8D1A18DB65}"/>
          </ac:cxnSpMkLst>
        </pc:cxnChg>
        <pc:cxnChg chg="del mod topLvl">
          <ac:chgData name="Per Feet" userId="a88ecb6bd7bd4b84" providerId="LiveId" clId="{79AA7CC8-D89A-4F35-9FB0-CC87257812FF}" dt="2022-12-15T18:47:12.526" v="1391" actId="478"/>
          <ac:cxnSpMkLst>
            <pc:docMk/>
            <pc:sldMk cId="2474575667" sldId="270"/>
            <ac:cxnSpMk id="38" creationId="{22ACEFEB-8BEF-8D3D-0B20-2C368C46C798}"/>
          </ac:cxnSpMkLst>
        </pc:cxnChg>
        <pc:cxnChg chg="mod">
          <ac:chgData name="Per Feet" userId="a88ecb6bd7bd4b84" providerId="LiveId" clId="{79AA7CC8-D89A-4F35-9FB0-CC87257812FF}" dt="2022-12-15T18:49:04.212" v="1410"/>
          <ac:cxnSpMkLst>
            <pc:docMk/>
            <pc:sldMk cId="2474575667" sldId="270"/>
            <ac:cxnSpMk id="40" creationId="{76F8F2AC-7941-3000-5596-64E57032E9ED}"/>
          </ac:cxnSpMkLst>
        </pc:cxnChg>
        <pc:cxnChg chg="mod">
          <ac:chgData name="Per Feet" userId="a88ecb6bd7bd4b84" providerId="LiveId" clId="{79AA7CC8-D89A-4F35-9FB0-CC87257812FF}" dt="2022-12-15T18:49:27.333" v="1418" actId="14100"/>
          <ac:cxnSpMkLst>
            <pc:docMk/>
            <pc:sldMk cId="2474575667" sldId="270"/>
            <ac:cxnSpMk id="44" creationId="{47A8DA49-ACD4-B0AC-C97F-FD29104D204F}"/>
          </ac:cxnSpMkLst>
        </pc:cxnChg>
        <pc:cxnChg chg="mod">
          <ac:chgData name="Per Feet" userId="a88ecb6bd7bd4b84" providerId="LiveId" clId="{79AA7CC8-D89A-4F35-9FB0-CC87257812FF}" dt="2022-12-15T18:47:54.353" v="1403" actId="478"/>
          <ac:cxnSpMkLst>
            <pc:docMk/>
            <pc:sldMk cId="2474575667" sldId="270"/>
            <ac:cxnSpMk id="48" creationId="{5FF92430-A708-4473-918F-118A296DAAAC}"/>
          </ac:cxnSpMkLst>
        </pc:cxnChg>
        <pc:cxnChg chg="mod">
          <ac:chgData name="Per Feet" userId="a88ecb6bd7bd4b84" providerId="LiveId" clId="{79AA7CC8-D89A-4F35-9FB0-CC87257812FF}" dt="2022-12-15T18:51:40.897" v="1472" actId="14100"/>
          <ac:cxnSpMkLst>
            <pc:docMk/>
            <pc:sldMk cId="2474575667" sldId="270"/>
            <ac:cxnSpMk id="53" creationId="{EBB08D21-9AEB-0505-C118-8383C21749A4}"/>
          </ac:cxnSpMkLst>
        </pc:cxnChg>
        <pc:cxnChg chg="mod">
          <ac:chgData name="Per Feet" userId="a88ecb6bd7bd4b84" providerId="LiveId" clId="{79AA7CC8-D89A-4F35-9FB0-CC87257812FF}" dt="2022-12-15T18:47:49.720" v="1402" actId="14100"/>
          <ac:cxnSpMkLst>
            <pc:docMk/>
            <pc:sldMk cId="2474575667" sldId="270"/>
            <ac:cxnSpMk id="65" creationId="{9DAE93EA-4BAA-E3C6-A8A6-E700AB55E5CC}"/>
          </ac:cxnSpMkLst>
        </pc:cxnChg>
      </pc:sldChg>
      <pc:sldChg chg="addSp delSp modSp add mod">
        <pc:chgData name="Per Feet" userId="a88ecb6bd7bd4b84" providerId="LiveId" clId="{79AA7CC8-D89A-4F35-9FB0-CC87257812FF}" dt="2022-12-15T20:44:02.882" v="2775" actId="1036"/>
        <pc:sldMkLst>
          <pc:docMk/>
          <pc:sldMk cId="1230438557" sldId="271"/>
        </pc:sldMkLst>
        <pc:spChg chg="mod">
          <ac:chgData name="Per Feet" userId="a88ecb6bd7bd4b84" providerId="LiveId" clId="{79AA7CC8-D89A-4F35-9FB0-CC87257812FF}" dt="2022-12-15T19:00:31.762" v="1481" actId="20577"/>
          <ac:spMkLst>
            <pc:docMk/>
            <pc:sldMk cId="1230438557" sldId="271"/>
            <ac:spMk id="2" creationId="{87EAE303-4591-A7A4-AC03-C6B53393F8F0}"/>
          </ac:spMkLst>
        </pc:spChg>
        <pc:spChg chg="mod">
          <ac:chgData name="Per Feet" userId="a88ecb6bd7bd4b84" providerId="LiveId" clId="{79AA7CC8-D89A-4F35-9FB0-CC87257812FF}" dt="2022-12-15T19:32:43.636" v="1865" actId="14100"/>
          <ac:spMkLst>
            <pc:docMk/>
            <pc:sldMk cId="1230438557" sldId="271"/>
            <ac:spMk id="9" creationId="{05E3A629-DD81-9182-5FFD-F3520FB1F453}"/>
          </ac:spMkLst>
        </pc:spChg>
        <pc:spChg chg="mod">
          <ac:chgData name="Per Feet" userId="a88ecb6bd7bd4b84" providerId="LiveId" clId="{79AA7CC8-D89A-4F35-9FB0-CC87257812FF}" dt="2022-12-15T20:43:07.972" v="2745" actId="14100"/>
          <ac:spMkLst>
            <pc:docMk/>
            <pc:sldMk cId="1230438557" sldId="271"/>
            <ac:spMk id="11" creationId="{65238590-86A2-5225-6B83-06EA4B5A50A4}"/>
          </ac:spMkLst>
        </pc:spChg>
        <pc:spChg chg="mod">
          <ac:chgData name="Per Feet" userId="a88ecb6bd7bd4b84" providerId="LiveId" clId="{79AA7CC8-D89A-4F35-9FB0-CC87257812FF}" dt="2022-12-15T20:43:13.670" v="2747" actId="14100"/>
          <ac:spMkLst>
            <pc:docMk/>
            <pc:sldMk cId="1230438557" sldId="271"/>
            <ac:spMk id="13" creationId="{4624B084-52F5-36EB-C284-253F2F91B9E4}"/>
          </ac:spMkLst>
        </pc:spChg>
        <pc:spChg chg="mod">
          <ac:chgData name="Per Feet" userId="a88ecb6bd7bd4b84" providerId="LiveId" clId="{79AA7CC8-D89A-4F35-9FB0-CC87257812FF}" dt="2022-12-15T20:43:11.639" v="2746" actId="14100"/>
          <ac:spMkLst>
            <pc:docMk/>
            <pc:sldMk cId="1230438557" sldId="271"/>
            <ac:spMk id="16" creationId="{8900AC07-81DB-7DB5-4705-A30584F41F63}"/>
          </ac:spMkLst>
        </pc:spChg>
        <pc:spChg chg="mod">
          <ac:chgData name="Per Feet" userId="a88ecb6bd7bd4b84" providerId="LiveId" clId="{79AA7CC8-D89A-4F35-9FB0-CC87257812FF}" dt="2022-12-15T20:43:24.624" v="2751" actId="14100"/>
          <ac:spMkLst>
            <pc:docMk/>
            <pc:sldMk cId="1230438557" sldId="271"/>
            <ac:spMk id="18" creationId="{0322327B-B646-A02E-1F92-1A6562897E62}"/>
          </ac:spMkLst>
        </pc:spChg>
        <pc:spChg chg="mod">
          <ac:chgData name="Per Feet" userId="a88ecb6bd7bd4b84" providerId="LiveId" clId="{79AA7CC8-D89A-4F35-9FB0-CC87257812FF}" dt="2022-12-15T20:43:27.601" v="2752" actId="14100"/>
          <ac:spMkLst>
            <pc:docMk/>
            <pc:sldMk cId="1230438557" sldId="271"/>
            <ac:spMk id="21" creationId="{5122B10C-14E8-71B9-2CC6-FF9C5C056BC4}"/>
          </ac:spMkLst>
        </pc:spChg>
        <pc:spChg chg="mod">
          <ac:chgData name="Per Feet" userId="a88ecb6bd7bd4b84" providerId="LiveId" clId="{79AA7CC8-D89A-4F35-9FB0-CC87257812FF}" dt="2022-12-15T20:43:31.016" v="2753" actId="14100"/>
          <ac:spMkLst>
            <pc:docMk/>
            <pc:sldMk cId="1230438557" sldId="271"/>
            <ac:spMk id="24" creationId="{A2699ADD-7BD6-3E2C-19C6-E35B1AB9F62C}"/>
          </ac:spMkLst>
        </pc:spChg>
        <pc:spChg chg="mod">
          <ac:chgData name="Per Feet" userId="a88ecb6bd7bd4b84" providerId="LiveId" clId="{79AA7CC8-D89A-4F35-9FB0-CC87257812FF}" dt="2022-12-15T20:43:20.178" v="2750" actId="14100"/>
          <ac:spMkLst>
            <pc:docMk/>
            <pc:sldMk cId="1230438557" sldId="271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5T20:40:53.130" v="2698" actId="14100"/>
          <ac:spMkLst>
            <pc:docMk/>
            <pc:sldMk cId="1230438557" sldId="271"/>
            <ac:spMk id="32" creationId="{175FFB77-FC5C-FC31-8710-E1541F2C6C14}"/>
          </ac:spMkLst>
        </pc:spChg>
        <pc:spChg chg="mod">
          <ac:chgData name="Per Feet" userId="a88ecb6bd7bd4b84" providerId="LiveId" clId="{79AA7CC8-D89A-4F35-9FB0-CC87257812FF}" dt="2022-12-15T20:43:40.238" v="2755" actId="14100"/>
          <ac:spMkLst>
            <pc:docMk/>
            <pc:sldMk cId="1230438557" sldId="271"/>
            <ac:spMk id="37" creationId="{40D59DB5-F2F0-9EE9-6125-1A1562DD0AB8}"/>
          </ac:spMkLst>
        </pc:spChg>
        <pc:spChg chg="mod">
          <ac:chgData name="Per Feet" userId="a88ecb6bd7bd4b84" providerId="LiveId" clId="{79AA7CC8-D89A-4F35-9FB0-CC87257812FF}" dt="2022-12-15T20:40:48.270" v="2696" actId="14100"/>
          <ac:spMkLst>
            <pc:docMk/>
            <pc:sldMk cId="1230438557" sldId="271"/>
            <ac:spMk id="73" creationId="{76F373DD-B75B-809E-1E22-876788625419}"/>
          </ac:spMkLst>
        </pc:spChg>
        <pc:spChg chg="mod">
          <ac:chgData name="Per Feet" userId="a88ecb6bd7bd4b84" providerId="LiveId" clId="{79AA7CC8-D89A-4F35-9FB0-CC87257812FF}" dt="2022-12-15T20:43:36.962" v="2754" actId="14100"/>
          <ac:spMkLst>
            <pc:docMk/>
            <pc:sldMk cId="1230438557" sldId="271"/>
            <ac:spMk id="76" creationId="{6628882E-8F34-2B8C-3E7B-81E60AB27160}"/>
          </ac:spMkLst>
        </pc:spChg>
        <pc:spChg chg="del topLvl">
          <ac:chgData name="Per Feet" userId="a88ecb6bd7bd4b84" providerId="LiveId" clId="{79AA7CC8-D89A-4F35-9FB0-CC87257812FF}" dt="2022-12-15T19:27:33.482" v="1722" actId="478"/>
          <ac:spMkLst>
            <pc:docMk/>
            <pc:sldMk cId="1230438557" sldId="271"/>
            <ac:spMk id="78" creationId="{ACCFCB3D-E983-F926-4781-2FCEB4CF3991}"/>
          </ac:spMkLst>
        </pc:spChg>
        <pc:spChg chg="del topLvl">
          <ac:chgData name="Per Feet" userId="a88ecb6bd7bd4b84" providerId="LiveId" clId="{79AA7CC8-D89A-4F35-9FB0-CC87257812FF}" dt="2022-12-15T19:10:28.839" v="1547" actId="478"/>
          <ac:spMkLst>
            <pc:docMk/>
            <pc:sldMk cId="1230438557" sldId="271"/>
            <ac:spMk id="82" creationId="{83879AE8-09FA-D8CD-5E78-12DADD90FAE8}"/>
          </ac:spMkLst>
        </pc:spChg>
        <pc:spChg chg="add mod">
          <ac:chgData name="Per Feet" userId="a88ecb6bd7bd4b84" providerId="LiveId" clId="{79AA7CC8-D89A-4F35-9FB0-CC87257812FF}" dt="2022-12-15T20:43:56.842" v="2764" actId="1076"/>
          <ac:spMkLst>
            <pc:docMk/>
            <pc:sldMk cId="1230438557" sldId="271"/>
            <ac:spMk id="92" creationId="{C60345A9-BA29-74B0-BD98-FA0AAA58EB98}"/>
          </ac:spMkLst>
        </pc:spChg>
        <pc:spChg chg="add mod">
          <ac:chgData name="Per Feet" userId="a88ecb6bd7bd4b84" providerId="LiveId" clId="{79AA7CC8-D89A-4F35-9FB0-CC87257812FF}" dt="2022-12-15T19:32:08.487" v="1839" actId="20577"/>
          <ac:spMkLst>
            <pc:docMk/>
            <pc:sldMk cId="1230438557" sldId="271"/>
            <ac:spMk id="93" creationId="{D6D96978-9E68-6B57-5772-9C3027A2D076}"/>
          </ac:spMkLst>
        </pc:spChg>
        <pc:spChg chg="add mod">
          <ac:chgData name="Per Feet" userId="a88ecb6bd7bd4b84" providerId="LiveId" clId="{79AA7CC8-D89A-4F35-9FB0-CC87257812FF}" dt="2022-12-15T19:37:39.484" v="1912" actId="20577"/>
          <ac:spMkLst>
            <pc:docMk/>
            <pc:sldMk cId="1230438557" sldId="271"/>
            <ac:spMk id="97" creationId="{12B02349-FD10-4C66-A1B6-6507F490B9C0}"/>
          </ac:spMkLst>
        </pc:spChg>
        <pc:spChg chg="add del mod">
          <ac:chgData name="Per Feet" userId="a88ecb6bd7bd4b84" providerId="LiveId" clId="{79AA7CC8-D89A-4F35-9FB0-CC87257812FF}" dt="2022-12-15T20:39:33.940" v="2661" actId="478"/>
          <ac:spMkLst>
            <pc:docMk/>
            <pc:sldMk cId="1230438557" sldId="271"/>
            <ac:spMk id="107" creationId="{E17EDB15-8355-ABA2-F918-36F248533DD0}"/>
          </ac:spMkLst>
        </pc:spChg>
        <pc:spChg chg="add del mod">
          <ac:chgData name="Per Feet" userId="a88ecb6bd7bd4b84" providerId="LiveId" clId="{79AA7CC8-D89A-4F35-9FB0-CC87257812FF}" dt="2022-12-15T20:39:38.653" v="2663" actId="478"/>
          <ac:spMkLst>
            <pc:docMk/>
            <pc:sldMk cId="1230438557" sldId="271"/>
            <ac:spMk id="108" creationId="{88F76A23-BF84-903E-FFDF-66298CA7DFA5}"/>
          </ac:spMkLst>
        </pc:spChg>
        <pc:spChg chg="add del mod">
          <ac:chgData name="Per Feet" userId="a88ecb6bd7bd4b84" providerId="LiveId" clId="{79AA7CC8-D89A-4F35-9FB0-CC87257812FF}" dt="2022-12-15T20:39:43.219" v="2666" actId="478"/>
          <ac:spMkLst>
            <pc:docMk/>
            <pc:sldMk cId="1230438557" sldId="271"/>
            <ac:spMk id="109" creationId="{74521ED7-59A6-2A94-9A75-DA12063F1BB8}"/>
          </ac:spMkLst>
        </pc:spChg>
        <pc:grpChg chg="mod">
          <ac:chgData name="Per Feet" userId="a88ecb6bd7bd4b84" providerId="LiveId" clId="{79AA7CC8-D89A-4F35-9FB0-CC87257812FF}" dt="2022-12-15T20:42:36.638" v="2737" actId="14100"/>
          <ac:grpSpMkLst>
            <pc:docMk/>
            <pc:sldMk cId="1230438557" sldId="271"/>
            <ac:grpSpMk id="17" creationId="{59EEFAB7-BDC1-0599-0581-DCB56B1D200A}"/>
          </ac:grpSpMkLst>
        </pc:grpChg>
        <pc:grpChg chg="mod">
          <ac:chgData name="Per Feet" userId="a88ecb6bd7bd4b84" providerId="LiveId" clId="{79AA7CC8-D89A-4F35-9FB0-CC87257812FF}" dt="2022-12-15T19:25:29.989" v="1714" actId="14100"/>
          <ac:grpSpMkLst>
            <pc:docMk/>
            <pc:sldMk cId="1230438557" sldId="271"/>
            <ac:grpSpMk id="20" creationId="{45D1E34B-ACE6-08E3-B103-1FC635DCBD30}"/>
          </ac:grpSpMkLst>
        </pc:grpChg>
        <pc:grpChg chg="mod">
          <ac:chgData name="Per Feet" userId="a88ecb6bd7bd4b84" providerId="LiveId" clId="{79AA7CC8-D89A-4F35-9FB0-CC87257812FF}" dt="2022-12-15T19:25:54.756" v="1720" actId="1076"/>
          <ac:grpSpMkLst>
            <pc:docMk/>
            <pc:sldMk cId="1230438557" sldId="271"/>
            <ac:grpSpMk id="23" creationId="{567F2BCD-9166-4BA6-1942-353E6A0DE1FE}"/>
          </ac:grpSpMkLst>
        </pc:grpChg>
        <pc:grpChg chg="mod">
          <ac:chgData name="Per Feet" userId="a88ecb6bd7bd4b84" providerId="LiveId" clId="{79AA7CC8-D89A-4F35-9FB0-CC87257812FF}" dt="2022-12-15T19:04:28.352" v="1485" actId="1076"/>
          <ac:grpSpMkLst>
            <pc:docMk/>
            <pc:sldMk cId="1230438557" sldId="271"/>
            <ac:grpSpMk id="26" creationId="{91F9A5EA-EB6E-2843-B9C5-AE9EFB12D745}"/>
          </ac:grpSpMkLst>
        </pc:grpChg>
        <pc:grpChg chg="mod">
          <ac:chgData name="Per Feet" userId="a88ecb6bd7bd4b84" providerId="LiveId" clId="{79AA7CC8-D89A-4F35-9FB0-CC87257812FF}" dt="2022-12-15T19:04:39.175" v="1489" actId="1076"/>
          <ac:grpSpMkLst>
            <pc:docMk/>
            <pc:sldMk cId="1230438557" sldId="271"/>
            <ac:grpSpMk id="29" creationId="{2B5FE799-5236-7DE3-0639-ED2AA616436C}"/>
          </ac:grpSpMkLst>
        </pc:grpChg>
        <pc:grpChg chg="add mod">
          <ac:chgData name="Per Feet" userId="a88ecb6bd7bd4b84" providerId="LiveId" clId="{79AA7CC8-D89A-4F35-9FB0-CC87257812FF}" dt="2022-12-15T19:05:37.148" v="1509" actId="1076"/>
          <ac:grpSpMkLst>
            <pc:docMk/>
            <pc:sldMk cId="1230438557" sldId="271"/>
            <ac:grpSpMk id="36" creationId="{B62DF7D1-E3D1-1568-D284-21AE164E4AE4}"/>
          </ac:grpSpMkLst>
        </pc:grpChg>
        <pc:grpChg chg="del">
          <ac:chgData name="Per Feet" userId="a88ecb6bd7bd4b84" providerId="LiveId" clId="{79AA7CC8-D89A-4F35-9FB0-CC87257812FF}" dt="2022-12-15T19:10:28.839" v="1547" actId="478"/>
          <ac:grpSpMkLst>
            <pc:docMk/>
            <pc:sldMk cId="1230438557" sldId="271"/>
            <ac:grpSpMk id="70" creationId="{41CB2162-8E9F-E37E-1E46-A193D5715FED}"/>
          </ac:grpSpMkLst>
        </pc:grpChg>
        <pc:grpChg chg="mod">
          <ac:chgData name="Per Feet" userId="a88ecb6bd7bd4b84" providerId="LiveId" clId="{79AA7CC8-D89A-4F35-9FB0-CC87257812FF}" dt="2022-12-15T19:04:45.705" v="1491" actId="1076"/>
          <ac:grpSpMkLst>
            <pc:docMk/>
            <pc:sldMk cId="1230438557" sldId="271"/>
            <ac:grpSpMk id="72" creationId="{58E607FA-0793-E33F-E2DD-242EC578C4F7}"/>
          </ac:grpSpMkLst>
        </pc:grpChg>
        <pc:grpChg chg="mod">
          <ac:chgData name="Per Feet" userId="a88ecb6bd7bd4b84" providerId="LiveId" clId="{79AA7CC8-D89A-4F35-9FB0-CC87257812FF}" dt="2022-12-15T19:05:24.553" v="1506" actId="1076"/>
          <ac:grpSpMkLst>
            <pc:docMk/>
            <pc:sldMk cId="1230438557" sldId="271"/>
            <ac:grpSpMk id="75" creationId="{AB63B17A-6F8E-06F3-9EA8-4C4A9224B1BA}"/>
          </ac:grpSpMkLst>
        </pc:grpChg>
        <pc:grpChg chg="add mod">
          <ac:chgData name="Per Feet" userId="a88ecb6bd7bd4b84" providerId="LiveId" clId="{79AA7CC8-D89A-4F35-9FB0-CC87257812FF}" dt="2022-12-15T20:43:51.050" v="2763" actId="1038"/>
          <ac:grpSpMkLst>
            <pc:docMk/>
            <pc:sldMk cId="1230438557" sldId="271"/>
            <ac:grpSpMk id="111" creationId="{45D35C50-9762-B95E-9E2F-E1C2BB41EDC9}"/>
          </ac:grpSpMkLst>
        </pc:grpChg>
        <pc:grpChg chg="add mod">
          <ac:chgData name="Per Feet" userId="a88ecb6bd7bd4b84" providerId="LiveId" clId="{79AA7CC8-D89A-4F35-9FB0-CC87257812FF}" dt="2022-12-15T20:39:41.499" v="2665" actId="1076"/>
          <ac:grpSpMkLst>
            <pc:docMk/>
            <pc:sldMk cId="1230438557" sldId="271"/>
            <ac:grpSpMk id="114" creationId="{2E8BCCEC-A9B7-27F1-FA2C-69488CFA87FE}"/>
          </ac:grpSpMkLst>
        </pc:grpChg>
        <pc:grpChg chg="add mod">
          <ac:chgData name="Per Feet" userId="a88ecb6bd7bd4b84" providerId="LiveId" clId="{79AA7CC8-D89A-4F35-9FB0-CC87257812FF}" dt="2022-12-15T20:41:33.193" v="2713" actId="1076"/>
          <ac:grpSpMkLst>
            <pc:docMk/>
            <pc:sldMk cId="1230438557" sldId="271"/>
            <ac:grpSpMk id="128" creationId="{19FCF25B-B5C0-E19C-6D80-F8BB390CB7ED}"/>
          </ac:grpSpMkLst>
        </pc:grpChg>
        <pc:grpChg chg="add mod">
          <ac:chgData name="Per Feet" userId="a88ecb6bd7bd4b84" providerId="LiveId" clId="{79AA7CC8-D89A-4F35-9FB0-CC87257812FF}" dt="2022-12-15T20:41:40.766" v="2717" actId="1037"/>
          <ac:grpSpMkLst>
            <pc:docMk/>
            <pc:sldMk cId="1230438557" sldId="271"/>
            <ac:grpSpMk id="132" creationId="{7E7BE354-923C-9149-6620-1620B44186C1}"/>
          </ac:grpSpMkLst>
        </pc:grpChg>
        <pc:grpChg chg="add mod">
          <ac:chgData name="Per Feet" userId="a88ecb6bd7bd4b84" providerId="LiveId" clId="{79AA7CC8-D89A-4F35-9FB0-CC87257812FF}" dt="2022-12-15T20:42:39.553" v="2738" actId="1076"/>
          <ac:grpSpMkLst>
            <pc:docMk/>
            <pc:sldMk cId="1230438557" sldId="271"/>
            <ac:grpSpMk id="136" creationId="{8E20B8F8-DEF5-F76E-EB67-19019BF9A0F1}"/>
          </ac:grpSpMkLst>
        </pc:grpChg>
        <pc:grpChg chg="add mod">
          <ac:chgData name="Per Feet" userId="a88ecb6bd7bd4b84" providerId="LiveId" clId="{79AA7CC8-D89A-4F35-9FB0-CC87257812FF}" dt="2022-12-15T20:41:52.530" v="2721" actId="1076"/>
          <ac:grpSpMkLst>
            <pc:docMk/>
            <pc:sldMk cId="1230438557" sldId="271"/>
            <ac:grpSpMk id="140" creationId="{65989F9D-8598-8EF4-AC12-0F7732798BBE}"/>
          </ac:grpSpMkLst>
        </pc:grpChg>
        <pc:grpChg chg="add del mod">
          <ac:chgData name="Per Feet" userId="a88ecb6bd7bd4b84" providerId="LiveId" clId="{79AA7CC8-D89A-4F35-9FB0-CC87257812FF}" dt="2022-12-15T20:42:27.592" v="2736" actId="478"/>
          <ac:grpSpMkLst>
            <pc:docMk/>
            <pc:sldMk cId="1230438557" sldId="271"/>
            <ac:grpSpMk id="144" creationId="{C2416573-1F8F-2202-4C6A-6493A489A4BF}"/>
          </ac:grpSpMkLst>
        </pc:grpChg>
        <pc:grpChg chg="add mod">
          <ac:chgData name="Per Feet" userId="a88ecb6bd7bd4b84" providerId="LiveId" clId="{79AA7CC8-D89A-4F35-9FB0-CC87257812FF}" dt="2022-12-15T20:41:58.296" v="2723" actId="571"/>
          <ac:grpSpMkLst>
            <pc:docMk/>
            <pc:sldMk cId="1230438557" sldId="271"/>
            <ac:grpSpMk id="148" creationId="{C74ECC44-46F8-3FEA-3FAE-C15FC82C4013}"/>
          </ac:grpSpMkLst>
        </pc:grpChg>
        <pc:grpChg chg="add mod">
          <ac:chgData name="Per Feet" userId="a88ecb6bd7bd4b84" providerId="LiveId" clId="{79AA7CC8-D89A-4F35-9FB0-CC87257812FF}" dt="2022-12-15T20:42:11.473" v="2729" actId="1076"/>
          <ac:grpSpMkLst>
            <pc:docMk/>
            <pc:sldMk cId="1230438557" sldId="271"/>
            <ac:grpSpMk id="152" creationId="{440BA848-1811-A1B4-67F8-E66F072FE05B}"/>
          </ac:grpSpMkLst>
        </pc:grpChg>
        <pc:grpChg chg="add mod">
          <ac:chgData name="Per Feet" userId="a88ecb6bd7bd4b84" providerId="LiveId" clId="{79AA7CC8-D89A-4F35-9FB0-CC87257812FF}" dt="2022-12-15T20:42:16.003" v="2731" actId="1076"/>
          <ac:grpSpMkLst>
            <pc:docMk/>
            <pc:sldMk cId="1230438557" sldId="271"/>
            <ac:grpSpMk id="155" creationId="{7925F01C-C26F-EC38-6CA2-B7CF6637840A}"/>
          </ac:grpSpMkLst>
        </pc:grpChg>
        <pc:grpChg chg="add mod">
          <ac:chgData name="Per Feet" userId="a88ecb6bd7bd4b84" providerId="LiveId" clId="{79AA7CC8-D89A-4F35-9FB0-CC87257812FF}" dt="2022-12-15T20:42:20.081" v="2733" actId="1076"/>
          <ac:grpSpMkLst>
            <pc:docMk/>
            <pc:sldMk cId="1230438557" sldId="271"/>
            <ac:grpSpMk id="158" creationId="{4BD011CF-9535-EBAA-331E-67F0F68F686C}"/>
          </ac:grpSpMkLst>
        </pc:grpChg>
        <pc:grpChg chg="add mod">
          <ac:chgData name="Per Feet" userId="a88ecb6bd7bd4b84" providerId="LiveId" clId="{79AA7CC8-D89A-4F35-9FB0-CC87257812FF}" dt="2022-12-15T20:42:23.469" v="2735" actId="1076"/>
          <ac:grpSpMkLst>
            <pc:docMk/>
            <pc:sldMk cId="1230438557" sldId="271"/>
            <ac:grpSpMk id="161" creationId="{73767809-F63A-0811-7E7A-EC38736B1B4A}"/>
          </ac:grpSpMkLst>
        </pc:grpChg>
        <pc:picChg chg="del">
          <ac:chgData name="Per Feet" userId="a88ecb6bd7bd4b84" providerId="LiveId" clId="{79AA7CC8-D89A-4F35-9FB0-CC87257812FF}" dt="2022-12-15T19:00:37.155" v="1482" actId="478"/>
          <ac:picMkLst>
            <pc:docMk/>
            <pc:sldMk cId="1230438557" sldId="271"/>
            <ac:picMk id="4" creationId="{57410891-9197-C891-9847-A49C4C823DF6}"/>
          </ac:picMkLst>
        </pc:picChg>
        <pc:picChg chg="add mod ord">
          <ac:chgData name="Per Feet" userId="a88ecb6bd7bd4b84" providerId="LiveId" clId="{79AA7CC8-D89A-4F35-9FB0-CC87257812FF}" dt="2022-12-15T19:35:56.760" v="1886" actId="692"/>
          <ac:picMkLst>
            <pc:docMk/>
            <pc:sldMk cId="1230438557" sldId="271"/>
            <ac:picMk id="5" creationId="{C04A8D5C-6E90-F785-5D67-BDFA8FC0185B}"/>
          </ac:picMkLst>
        </pc:picChg>
        <pc:picChg chg="add del mod">
          <ac:chgData name="Per Feet" userId="a88ecb6bd7bd4b84" providerId="LiveId" clId="{79AA7CC8-D89A-4F35-9FB0-CC87257812FF}" dt="2022-12-15T20:41:22.853" v="2710" actId="478"/>
          <ac:picMkLst>
            <pc:docMk/>
            <pc:sldMk cId="1230438557" sldId="271"/>
            <ac:picMk id="61" creationId="{31C15A93-6B4F-305F-A207-276AFF1E3B05}"/>
          </ac:picMkLst>
        </pc:picChg>
        <pc:picChg chg="add del mod">
          <ac:chgData name="Per Feet" userId="a88ecb6bd7bd4b84" providerId="LiveId" clId="{79AA7CC8-D89A-4F35-9FB0-CC87257812FF}" dt="2022-12-15T20:42:03.865" v="2726" actId="478"/>
          <ac:picMkLst>
            <pc:docMk/>
            <pc:sldMk cId="1230438557" sldId="271"/>
            <ac:picMk id="63" creationId="{6B642AC7-A9A8-E766-236C-9543DCF8080C}"/>
          </ac:picMkLst>
        </pc:picChg>
        <pc:picChg chg="add del mod">
          <ac:chgData name="Per Feet" userId="a88ecb6bd7bd4b84" providerId="LiveId" clId="{79AA7CC8-D89A-4F35-9FB0-CC87257812FF}" dt="2022-12-15T19:32:40.420" v="1864" actId="478"/>
          <ac:picMkLst>
            <pc:docMk/>
            <pc:sldMk cId="1230438557" sldId="271"/>
            <ac:picMk id="65" creationId="{0CE10B53-02CE-034C-04BD-3B83A15DF09F}"/>
          </ac:picMkLst>
        </pc:picChg>
        <pc:picChg chg="add del mod">
          <ac:chgData name="Per Feet" userId="a88ecb6bd7bd4b84" providerId="LiveId" clId="{79AA7CC8-D89A-4F35-9FB0-CC87257812FF}" dt="2022-12-15T20:42:44.234" v="2740" actId="478"/>
          <ac:picMkLst>
            <pc:docMk/>
            <pc:sldMk cId="1230438557" sldId="271"/>
            <ac:picMk id="66" creationId="{3234087D-E942-8AD3-5B30-1F96EC2C4C60}"/>
          </ac:picMkLst>
        </pc:picChg>
        <pc:picChg chg="add del mod">
          <ac:chgData name="Per Feet" userId="a88ecb6bd7bd4b84" providerId="LiveId" clId="{79AA7CC8-D89A-4F35-9FB0-CC87257812FF}" dt="2022-12-15T20:42:04.512" v="2727" actId="478"/>
          <ac:picMkLst>
            <pc:docMk/>
            <pc:sldMk cId="1230438557" sldId="271"/>
            <ac:picMk id="67" creationId="{EFBBC343-69DF-77E4-9DE2-CB7D5B648E99}"/>
          </ac:picMkLst>
        </pc:picChg>
        <pc:picChg chg="add del mod">
          <ac:chgData name="Per Feet" userId="a88ecb6bd7bd4b84" providerId="LiveId" clId="{79AA7CC8-D89A-4F35-9FB0-CC87257812FF}" dt="2022-12-15T20:41:23.906" v="2711" actId="478"/>
          <ac:picMkLst>
            <pc:docMk/>
            <pc:sldMk cId="1230438557" sldId="271"/>
            <ac:picMk id="71" creationId="{5C12D788-6E9D-C965-2F4B-49EE8D166E48}"/>
          </ac:picMkLst>
        </pc:picChg>
        <pc:picChg chg="add del mod">
          <ac:chgData name="Per Feet" userId="a88ecb6bd7bd4b84" providerId="LiveId" clId="{79AA7CC8-D89A-4F35-9FB0-CC87257812FF}" dt="2022-12-15T20:41:18.714" v="2707" actId="478"/>
          <ac:picMkLst>
            <pc:docMk/>
            <pc:sldMk cId="1230438557" sldId="271"/>
            <ac:picMk id="85" creationId="{B9B481C4-1447-7488-DC7E-7A153A171E46}"/>
          </ac:picMkLst>
        </pc:picChg>
        <pc:picChg chg="add del mod">
          <ac:chgData name="Per Feet" userId="a88ecb6bd7bd4b84" providerId="LiveId" clId="{79AA7CC8-D89A-4F35-9FB0-CC87257812FF}" dt="2022-12-15T20:41:19.386" v="2708" actId="478"/>
          <ac:picMkLst>
            <pc:docMk/>
            <pc:sldMk cId="1230438557" sldId="271"/>
            <ac:picMk id="86" creationId="{42F69D06-3603-F09A-FDCC-8E3D51597CBB}"/>
          </ac:picMkLst>
        </pc:picChg>
        <pc:picChg chg="add del mod">
          <ac:chgData name="Per Feet" userId="a88ecb6bd7bd4b84" providerId="LiveId" clId="{79AA7CC8-D89A-4F35-9FB0-CC87257812FF}" dt="2022-12-15T20:41:20.425" v="2709" actId="478"/>
          <ac:picMkLst>
            <pc:docMk/>
            <pc:sldMk cId="1230438557" sldId="271"/>
            <ac:picMk id="87" creationId="{4D5B155D-1719-7724-BC08-0F01BAC34464}"/>
          </ac:picMkLst>
        </pc:picChg>
        <pc:picChg chg="add del mod">
          <ac:chgData name="Per Feet" userId="a88ecb6bd7bd4b84" providerId="LiveId" clId="{79AA7CC8-D89A-4F35-9FB0-CC87257812FF}" dt="2022-12-15T20:42:01.255" v="2724" actId="478"/>
          <ac:picMkLst>
            <pc:docMk/>
            <pc:sldMk cId="1230438557" sldId="271"/>
            <ac:picMk id="88" creationId="{E9EF8469-87FB-1DC6-11B5-72C5FACD1244}"/>
          </ac:picMkLst>
        </pc:picChg>
        <pc:picChg chg="add del mod">
          <ac:chgData name="Per Feet" userId="a88ecb6bd7bd4b84" providerId="LiveId" clId="{79AA7CC8-D89A-4F35-9FB0-CC87257812FF}" dt="2022-12-15T20:42:02.594" v="2725" actId="478"/>
          <ac:picMkLst>
            <pc:docMk/>
            <pc:sldMk cId="1230438557" sldId="271"/>
            <ac:picMk id="89" creationId="{A277B40B-A4DA-B508-408B-F6E5B11F94D5}"/>
          </ac:picMkLst>
        </pc:picChg>
        <pc:picChg chg="add del mod">
          <ac:chgData name="Per Feet" userId="a88ecb6bd7bd4b84" providerId="LiveId" clId="{79AA7CC8-D89A-4F35-9FB0-CC87257812FF}" dt="2022-12-15T20:42:42.457" v="2739" actId="478"/>
          <ac:picMkLst>
            <pc:docMk/>
            <pc:sldMk cId="1230438557" sldId="271"/>
            <ac:picMk id="90" creationId="{CE12FD83-A587-42C0-E027-65255BE642F7}"/>
          </ac:picMkLst>
        </pc:picChg>
        <pc:picChg chg="add del mod">
          <ac:chgData name="Per Feet" userId="a88ecb6bd7bd4b84" providerId="LiveId" clId="{79AA7CC8-D89A-4F35-9FB0-CC87257812FF}" dt="2022-12-15T20:39:29.561" v="2659" actId="478"/>
          <ac:picMkLst>
            <pc:docMk/>
            <pc:sldMk cId="1230438557" sldId="271"/>
            <ac:picMk id="91" creationId="{09DA954B-D61D-4142-72FC-CC0D85ED4CA9}"/>
          </ac:picMkLst>
        </pc:picChg>
        <pc:picChg chg="add del mod">
          <ac:chgData name="Per Feet" userId="a88ecb6bd7bd4b84" providerId="LiveId" clId="{79AA7CC8-D89A-4F35-9FB0-CC87257812FF}" dt="2022-12-15T20:39:31.548" v="2660" actId="478"/>
          <ac:picMkLst>
            <pc:docMk/>
            <pc:sldMk cId="1230438557" sldId="271"/>
            <ac:picMk id="95" creationId="{491A1EC6-3E6D-7071-ACE7-BF5B9166881E}"/>
          </ac:picMkLst>
        </pc:picChg>
        <pc:picChg chg="add del mod">
          <ac:chgData name="Per Feet" userId="a88ecb6bd7bd4b84" providerId="LiveId" clId="{79AA7CC8-D89A-4F35-9FB0-CC87257812FF}" dt="2022-12-15T20:39:39.553" v="2664" actId="478"/>
          <ac:picMkLst>
            <pc:docMk/>
            <pc:sldMk cId="1230438557" sldId="271"/>
            <ac:picMk id="96" creationId="{15C1ADE0-995E-F00B-F8BD-5A8D019DCDDA}"/>
          </ac:picMkLst>
        </pc:picChg>
        <pc:picChg chg="add del mod">
          <ac:chgData name="Per Feet" userId="a88ecb6bd7bd4b84" providerId="LiveId" clId="{79AA7CC8-D89A-4F35-9FB0-CC87257812FF}" dt="2022-12-15T20:40:22.809" v="2683" actId="478"/>
          <ac:picMkLst>
            <pc:docMk/>
            <pc:sldMk cId="1230438557" sldId="271"/>
            <ac:picMk id="103" creationId="{998886D4-10C0-A2ED-C27A-E4ED2F1479C8}"/>
          </ac:picMkLst>
        </pc:picChg>
        <pc:picChg chg="add mod">
          <ac:chgData name="Per Feet" userId="a88ecb6bd7bd4b84" providerId="LiveId" clId="{79AA7CC8-D89A-4F35-9FB0-CC87257812FF}" dt="2022-12-15T20:44:02.882" v="2775" actId="1036"/>
          <ac:picMkLst>
            <pc:docMk/>
            <pc:sldMk cId="1230438557" sldId="271"/>
            <ac:picMk id="110" creationId="{7CC6E398-5137-068E-8CC2-6F66551B15EA}"/>
          </ac:picMkLst>
        </pc:picChg>
        <pc:picChg chg="mod">
          <ac:chgData name="Per Feet" userId="a88ecb6bd7bd4b84" providerId="LiveId" clId="{79AA7CC8-D89A-4F35-9FB0-CC87257812FF}" dt="2022-12-15T20:39:24.307" v="2657"/>
          <ac:picMkLst>
            <pc:docMk/>
            <pc:sldMk cId="1230438557" sldId="271"/>
            <ac:picMk id="112" creationId="{11067116-C592-5E74-B7B2-2093E9A52B61}"/>
          </ac:picMkLst>
        </pc:picChg>
        <pc:picChg chg="mod">
          <ac:chgData name="Per Feet" userId="a88ecb6bd7bd4b84" providerId="LiveId" clId="{79AA7CC8-D89A-4F35-9FB0-CC87257812FF}" dt="2022-12-15T20:39:24.307" v="2657"/>
          <ac:picMkLst>
            <pc:docMk/>
            <pc:sldMk cId="1230438557" sldId="271"/>
            <ac:picMk id="113" creationId="{547F5246-ED22-ABD5-D38C-2D238B62612B}"/>
          </ac:picMkLst>
        </pc:picChg>
        <pc:picChg chg="mod">
          <ac:chgData name="Per Feet" userId="a88ecb6bd7bd4b84" providerId="LiveId" clId="{79AA7CC8-D89A-4F35-9FB0-CC87257812FF}" dt="2022-12-15T20:39:24.307" v="2657"/>
          <ac:picMkLst>
            <pc:docMk/>
            <pc:sldMk cId="1230438557" sldId="271"/>
            <ac:picMk id="115" creationId="{BC7BA84D-1C12-EFD6-6861-5F86E503CED8}"/>
          </ac:picMkLst>
        </pc:picChg>
        <pc:picChg chg="mod">
          <ac:chgData name="Per Feet" userId="a88ecb6bd7bd4b84" providerId="LiveId" clId="{79AA7CC8-D89A-4F35-9FB0-CC87257812FF}" dt="2022-12-15T20:39:24.307" v="2657"/>
          <ac:picMkLst>
            <pc:docMk/>
            <pc:sldMk cId="1230438557" sldId="271"/>
            <ac:picMk id="116" creationId="{C3CB9644-3773-40CE-F8C8-FBE116BE525E}"/>
          </ac:picMkLst>
        </pc:picChg>
        <pc:picChg chg="mod">
          <ac:chgData name="Per Feet" userId="a88ecb6bd7bd4b84" providerId="LiveId" clId="{79AA7CC8-D89A-4F35-9FB0-CC87257812FF}" dt="2022-12-15T20:39:24.307" v="2657"/>
          <ac:picMkLst>
            <pc:docMk/>
            <pc:sldMk cId="1230438557" sldId="271"/>
            <ac:picMk id="117" creationId="{9270F442-C985-462A-A9A7-AAB074A4DF9F}"/>
          </ac:picMkLst>
        </pc:picChg>
        <pc:picChg chg="mod">
          <ac:chgData name="Per Feet" userId="a88ecb6bd7bd4b84" providerId="LiveId" clId="{79AA7CC8-D89A-4F35-9FB0-CC87257812FF}" dt="2022-12-15T20:41:26.229" v="2712"/>
          <ac:picMkLst>
            <pc:docMk/>
            <pc:sldMk cId="1230438557" sldId="271"/>
            <ac:picMk id="129" creationId="{283DBF0C-FF40-C0CA-1F39-23C3BF8D8B74}"/>
          </ac:picMkLst>
        </pc:picChg>
        <pc:picChg chg="mod">
          <ac:chgData name="Per Feet" userId="a88ecb6bd7bd4b84" providerId="LiveId" clId="{79AA7CC8-D89A-4F35-9FB0-CC87257812FF}" dt="2022-12-15T20:41:26.229" v="2712"/>
          <ac:picMkLst>
            <pc:docMk/>
            <pc:sldMk cId="1230438557" sldId="271"/>
            <ac:picMk id="130" creationId="{B9324EA8-69CA-48ED-0AC3-9438EC60EA88}"/>
          </ac:picMkLst>
        </pc:picChg>
        <pc:picChg chg="mod">
          <ac:chgData name="Per Feet" userId="a88ecb6bd7bd4b84" providerId="LiveId" clId="{79AA7CC8-D89A-4F35-9FB0-CC87257812FF}" dt="2022-12-15T20:41:26.229" v="2712"/>
          <ac:picMkLst>
            <pc:docMk/>
            <pc:sldMk cId="1230438557" sldId="271"/>
            <ac:picMk id="131" creationId="{C7D03E78-603C-0663-15D9-9CDD4680A606}"/>
          </ac:picMkLst>
        </pc:picChg>
        <pc:picChg chg="mod">
          <ac:chgData name="Per Feet" userId="a88ecb6bd7bd4b84" providerId="LiveId" clId="{79AA7CC8-D89A-4F35-9FB0-CC87257812FF}" dt="2022-12-15T20:41:34.140" v="2714"/>
          <ac:picMkLst>
            <pc:docMk/>
            <pc:sldMk cId="1230438557" sldId="271"/>
            <ac:picMk id="133" creationId="{70F1D72F-2B0B-8AD5-3626-B4ADD6BB8CF6}"/>
          </ac:picMkLst>
        </pc:picChg>
        <pc:picChg chg="mod">
          <ac:chgData name="Per Feet" userId="a88ecb6bd7bd4b84" providerId="LiveId" clId="{79AA7CC8-D89A-4F35-9FB0-CC87257812FF}" dt="2022-12-15T20:41:34.140" v="2714"/>
          <ac:picMkLst>
            <pc:docMk/>
            <pc:sldMk cId="1230438557" sldId="271"/>
            <ac:picMk id="134" creationId="{40DD330B-B30C-4697-0540-AC16DBB69D0E}"/>
          </ac:picMkLst>
        </pc:picChg>
        <pc:picChg chg="mod">
          <ac:chgData name="Per Feet" userId="a88ecb6bd7bd4b84" providerId="LiveId" clId="{79AA7CC8-D89A-4F35-9FB0-CC87257812FF}" dt="2022-12-15T20:41:34.140" v="2714"/>
          <ac:picMkLst>
            <pc:docMk/>
            <pc:sldMk cId="1230438557" sldId="271"/>
            <ac:picMk id="135" creationId="{FE4E106A-5BF0-63DD-9C3D-967F89C75F8B}"/>
          </ac:picMkLst>
        </pc:picChg>
        <pc:picChg chg="mod">
          <ac:chgData name="Per Feet" userId="a88ecb6bd7bd4b84" providerId="LiveId" clId="{79AA7CC8-D89A-4F35-9FB0-CC87257812FF}" dt="2022-12-15T20:41:43.198" v="2718"/>
          <ac:picMkLst>
            <pc:docMk/>
            <pc:sldMk cId="1230438557" sldId="271"/>
            <ac:picMk id="137" creationId="{F2F792A2-3140-B467-0808-A09812C7C5C0}"/>
          </ac:picMkLst>
        </pc:picChg>
        <pc:picChg chg="mod">
          <ac:chgData name="Per Feet" userId="a88ecb6bd7bd4b84" providerId="LiveId" clId="{79AA7CC8-D89A-4F35-9FB0-CC87257812FF}" dt="2022-12-15T20:41:43.198" v="2718"/>
          <ac:picMkLst>
            <pc:docMk/>
            <pc:sldMk cId="1230438557" sldId="271"/>
            <ac:picMk id="138" creationId="{14E56ACF-86BA-2948-E19B-7E0C619147E3}"/>
          </ac:picMkLst>
        </pc:picChg>
        <pc:picChg chg="mod">
          <ac:chgData name="Per Feet" userId="a88ecb6bd7bd4b84" providerId="LiveId" clId="{79AA7CC8-D89A-4F35-9FB0-CC87257812FF}" dt="2022-12-15T20:41:43.198" v="2718"/>
          <ac:picMkLst>
            <pc:docMk/>
            <pc:sldMk cId="1230438557" sldId="271"/>
            <ac:picMk id="139" creationId="{A85F400A-FDDD-F346-A532-1E243B851661}"/>
          </ac:picMkLst>
        </pc:picChg>
        <pc:picChg chg="mod">
          <ac:chgData name="Per Feet" userId="a88ecb6bd7bd4b84" providerId="LiveId" clId="{79AA7CC8-D89A-4F35-9FB0-CC87257812FF}" dt="2022-12-15T20:41:49.533" v="2720"/>
          <ac:picMkLst>
            <pc:docMk/>
            <pc:sldMk cId="1230438557" sldId="271"/>
            <ac:picMk id="141" creationId="{0205022B-6984-C4DC-EB36-B3C49296D9F2}"/>
          </ac:picMkLst>
        </pc:picChg>
        <pc:picChg chg="mod">
          <ac:chgData name="Per Feet" userId="a88ecb6bd7bd4b84" providerId="LiveId" clId="{79AA7CC8-D89A-4F35-9FB0-CC87257812FF}" dt="2022-12-15T20:41:49.533" v="2720"/>
          <ac:picMkLst>
            <pc:docMk/>
            <pc:sldMk cId="1230438557" sldId="271"/>
            <ac:picMk id="142" creationId="{2D036969-4633-98CC-F162-6B115BC29D00}"/>
          </ac:picMkLst>
        </pc:picChg>
        <pc:picChg chg="mod">
          <ac:chgData name="Per Feet" userId="a88ecb6bd7bd4b84" providerId="LiveId" clId="{79AA7CC8-D89A-4F35-9FB0-CC87257812FF}" dt="2022-12-15T20:41:49.533" v="2720"/>
          <ac:picMkLst>
            <pc:docMk/>
            <pc:sldMk cId="1230438557" sldId="271"/>
            <ac:picMk id="143" creationId="{B478969B-4982-B944-3615-99392A7C4A74}"/>
          </ac:picMkLst>
        </pc:picChg>
        <pc:picChg chg="mod">
          <ac:chgData name="Per Feet" userId="a88ecb6bd7bd4b84" providerId="LiveId" clId="{79AA7CC8-D89A-4F35-9FB0-CC87257812FF}" dt="2022-12-15T20:41:53.608" v="2722"/>
          <ac:picMkLst>
            <pc:docMk/>
            <pc:sldMk cId="1230438557" sldId="271"/>
            <ac:picMk id="145" creationId="{4531D826-E339-A1BF-AF7B-80742EB7B54B}"/>
          </ac:picMkLst>
        </pc:picChg>
        <pc:picChg chg="mod">
          <ac:chgData name="Per Feet" userId="a88ecb6bd7bd4b84" providerId="LiveId" clId="{79AA7CC8-D89A-4F35-9FB0-CC87257812FF}" dt="2022-12-15T20:41:53.608" v="2722"/>
          <ac:picMkLst>
            <pc:docMk/>
            <pc:sldMk cId="1230438557" sldId="271"/>
            <ac:picMk id="146" creationId="{9B0867E8-9EE8-4F71-44ED-35B5B1796035}"/>
          </ac:picMkLst>
        </pc:picChg>
        <pc:picChg chg="mod">
          <ac:chgData name="Per Feet" userId="a88ecb6bd7bd4b84" providerId="LiveId" clId="{79AA7CC8-D89A-4F35-9FB0-CC87257812FF}" dt="2022-12-15T20:41:53.608" v="2722"/>
          <ac:picMkLst>
            <pc:docMk/>
            <pc:sldMk cId="1230438557" sldId="271"/>
            <ac:picMk id="147" creationId="{9659B7A8-A91F-9D7C-395A-D0A19857FD78}"/>
          </ac:picMkLst>
        </pc:picChg>
        <pc:picChg chg="mod">
          <ac:chgData name="Per Feet" userId="a88ecb6bd7bd4b84" providerId="LiveId" clId="{79AA7CC8-D89A-4F35-9FB0-CC87257812FF}" dt="2022-12-15T20:41:58.296" v="2723" actId="571"/>
          <ac:picMkLst>
            <pc:docMk/>
            <pc:sldMk cId="1230438557" sldId="271"/>
            <ac:picMk id="149" creationId="{37EDF99E-078E-CCDA-A8D6-173179AB4152}"/>
          </ac:picMkLst>
        </pc:picChg>
        <pc:picChg chg="mod">
          <ac:chgData name="Per Feet" userId="a88ecb6bd7bd4b84" providerId="LiveId" clId="{79AA7CC8-D89A-4F35-9FB0-CC87257812FF}" dt="2022-12-15T20:41:58.296" v="2723" actId="571"/>
          <ac:picMkLst>
            <pc:docMk/>
            <pc:sldMk cId="1230438557" sldId="271"/>
            <ac:picMk id="150" creationId="{82A792CB-1AEA-B940-88C3-15B80EECEFBF}"/>
          </ac:picMkLst>
        </pc:picChg>
        <pc:picChg chg="mod">
          <ac:chgData name="Per Feet" userId="a88ecb6bd7bd4b84" providerId="LiveId" clId="{79AA7CC8-D89A-4F35-9FB0-CC87257812FF}" dt="2022-12-15T20:41:58.296" v="2723" actId="571"/>
          <ac:picMkLst>
            <pc:docMk/>
            <pc:sldMk cId="1230438557" sldId="271"/>
            <ac:picMk id="151" creationId="{428845C6-BB54-B052-616D-5AA3D7FB5A94}"/>
          </ac:picMkLst>
        </pc:picChg>
        <pc:picChg chg="mod">
          <ac:chgData name="Per Feet" userId="a88ecb6bd7bd4b84" providerId="LiveId" clId="{79AA7CC8-D89A-4F35-9FB0-CC87257812FF}" dt="2022-12-15T20:42:08.439" v="2728"/>
          <ac:picMkLst>
            <pc:docMk/>
            <pc:sldMk cId="1230438557" sldId="271"/>
            <ac:picMk id="153" creationId="{52ECF5C4-78FE-0CA0-94C4-12743A962678}"/>
          </ac:picMkLst>
        </pc:picChg>
        <pc:picChg chg="mod">
          <ac:chgData name="Per Feet" userId="a88ecb6bd7bd4b84" providerId="LiveId" clId="{79AA7CC8-D89A-4F35-9FB0-CC87257812FF}" dt="2022-12-15T20:42:08.439" v="2728"/>
          <ac:picMkLst>
            <pc:docMk/>
            <pc:sldMk cId="1230438557" sldId="271"/>
            <ac:picMk id="154" creationId="{C50F4B4B-E71D-D650-B715-F93B64906EFC}"/>
          </ac:picMkLst>
        </pc:picChg>
        <pc:picChg chg="mod">
          <ac:chgData name="Per Feet" userId="a88ecb6bd7bd4b84" providerId="LiveId" clId="{79AA7CC8-D89A-4F35-9FB0-CC87257812FF}" dt="2022-12-15T20:42:12.232" v="2730"/>
          <ac:picMkLst>
            <pc:docMk/>
            <pc:sldMk cId="1230438557" sldId="271"/>
            <ac:picMk id="156" creationId="{1D56A1FB-613A-1648-AB48-A3CFC7419FF3}"/>
          </ac:picMkLst>
        </pc:picChg>
        <pc:picChg chg="mod">
          <ac:chgData name="Per Feet" userId="a88ecb6bd7bd4b84" providerId="LiveId" clId="{79AA7CC8-D89A-4F35-9FB0-CC87257812FF}" dt="2022-12-15T20:42:12.232" v="2730"/>
          <ac:picMkLst>
            <pc:docMk/>
            <pc:sldMk cId="1230438557" sldId="271"/>
            <ac:picMk id="157" creationId="{98FC15AC-AAC0-071F-4562-F5875751E3D2}"/>
          </ac:picMkLst>
        </pc:picChg>
        <pc:picChg chg="mod">
          <ac:chgData name="Per Feet" userId="a88ecb6bd7bd4b84" providerId="LiveId" clId="{79AA7CC8-D89A-4F35-9FB0-CC87257812FF}" dt="2022-12-15T20:42:16.829" v="2732"/>
          <ac:picMkLst>
            <pc:docMk/>
            <pc:sldMk cId="1230438557" sldId="271"/>
            <ac:picMk id="159" creationId="{BE52D0AC-508E-135E-BBDA-D4223354D664}"/>
          </ac:picMkLst>
        </pc:picChg>
        <pc:picChg chg="mod">
          <ac:chgData name="Per Feet" userId="a88ecb6bd7bd4b84" providerId="LiveId" clId="{79AA7CC8-D89A-4F35-9FB0-CC87257812FF}" dt="2022-12-15T20:42:16.829" v="2732"/>
          <ac:picMkLst>
            <pc:docMk/>
            <pc:sldMk cId="1230438557" sldId="271"/>
            <ac:picMk id="160" creationId="{1484581F-9C65-C1EE-2983-182964CA11BF}"/>
          </ac:picMkLst>
        </pc:picChg>
        <pc:picChg chg="mod">
          <ac:chgData name="Per Feet" userId="a88ecb6bd7bd4b84" providerId="LiveId" clId="{79AA7CC8-D89A-4F35-9FB0-CC87257812FF}" dt="2022-12-15T20:42:20.952" v="2734"/>
          <ac:picMkLst>
            <pc:docMk/>
            <pc:sldMk cId="1230438557" sldId="271"/>
            <ac:picMk id="162" creationId="{6ABA89E3-F8BE-77EB-BE99-EC548D7375A7}"/>
          </ac:picMkLst>
        </pc:picChg>
        <pc:picChg chg="mod">
          <ac:chgData name="Per Feet" userId="a88ecb6bd7bd4b84" providerId="LiveId" clId="{79AA7CC8-D89A-4F35-9FB0-CC87257812FF}" dt="2022-12-15T20:42:20.952" v="2734"/>
          <ac:picMkLst>
            <pc:docMk/>
            <pc:sldMk cId="1230438557" sldId="271"/>
            <ac:picMk id="163" creationId="{79A42426-53AF-580D-E0E0-C93FA619AAE8}"/>
          </ac:picMkLst>
        </pc:picChg>
        <pc:picChg chg="add mod">
          <ac:chgData name="Per Feet" userId="a88ecb6bd7bd4b84" providerId="LiveId" clId="{79AA7CC8-D89A-4F35-9FB0-CC87257812FF}" dt="2022-12-15T20:43:16.877" v="2749" actId="1076"/>
          <ac:picMkLst>
            <pc:docMk/>
            <pc:sldMk cId="1230438557" sldId="271"/>
            <ac:picMk id="164" creationId="{2B0FFA57-DA15-6B23-6A75-5E84E7A2F13E}"/>
          </ac:picMkLst>
        </pc:picChg>
        <pc:picChg chg="add mod">
          <ac:chgData name="Per Feet" userId="a88ecb6bd7bd4b84" providerId="LiveId" clId="{79AA7CC8-D89A-4F35-9FB0-CC87257812FF}" dt="2022-12-15T20:42:54.559" v="2744" actId="1076"/>
          <ac:picMkLst>
            <pc:docMk/>
            <pc:sldMk cId="1230438557" sldId="271"/>
            <ac:picMk id="165" creationId="{2E023FE7-0F83-418A-8FBA-FC1C12DC5A7D}"/>
          </ac:picMkLst>
        </pc:picChg>
        <pc:cxnChg chg="mod">
          <ac:chgData name="Per Feet" userId="a88ecb6bd7bd4b84" providerId="LiveId" clId="{79AA7CC8-D89A-4F35-9FB0-CC87257812FF}" dt="2022-12-15T19:32:43.636" v="1865" actId="14100"/>
          <ac:cxnSpMkLst>
            <pc:docMk/>
            <pc:sldMk cId="1230438557" sldId="271"/>
            <ac:cxnSpMk id="10" creationId="{9CD79DF9-B77B-5F4B-6C56-2B3246F6C97B}"/>
          </ac:cxnSpMkLst>
        </pc:cxnChg>
        <pc:cxnChg chg="mod">
          <ac:chgData name="Per Feet" userId="a88ecb6bd7bd4b84" providerId="LiveId" clId="{79AA7CC8-D89A-4F35-9FB0-CC87257812FF}" dt="2022-12-15T20:43:07.972" v="2745" actId="14100"/>
          <ac:cxnSpMkLst>
            <pc:docMk/>
            <pc:sldMk cId="1230438557" sldId="271"/>
            <ac:cxnSpMk id="12" creationId="{5420663A-9F5E-08FE-F905-F6C4FB76CC41}"/>
          </ac:cxnSpMkLst>
        </pc:cxnChg>
        <pc:cxnChg chg="mod">
          <ac:chgData name="Per Feet" userId="a88ecb6bd7bd4b84" providerId="LiveId" clId="{79AA7CC8-D89A-4F35-9FB0-CC87257812FF}" dt="2022-12-15T20:43:13.670" v="2747" actId="14100"/>
          <ac:cxnSpMkLst>
            <pc:docMk/>
            <pc:sldMk cId="1230438557" sldId="271"/>
            <ac:cxnSpMk id="14" creationId="{3A1DF90C-6D6F-6ACE-AEBD-AEF4A124A30E}"/>
          </ac:cxnSpMkLst>
        </pc:cxnChg>
        <pc:cxnChg chg="mod">
          <ac:chgData name="Per Feet" userId="a88ecb6bd7bd4b84" providerId="LiveId" clId="{79AA7CC8-D89A-4F35-9FB0-CC87257812FF}" dt="2022-12-15T20:43:24.624" v="2751" actId="14100"/>
          <ac:cxnSpMkLst>
            <pc:docMk/>
            <pc:sldMk cId="1230438557" sldId="271"/>
            <ac:cxnSpMk id="19" creationId="{A5DB2994-9C92-49B3-2FCA-47A071E21FD0}"/>
          </ac:cxnSpMkLst>
        </pc:cxnChg>
        <pc:cxnChg chg="mod">
          <ac:chgData name="Per Feet" userId="a88ecb6bd7bd4b84" providerId="LiveId" clId="{79AA7CC8-D89A-4F35-9FB0-CC87257812FF}" dt="2022-12-15T20:43:27.601" v="2752" actId="14100"/>
          <ac:cxnSpMkLst>
            <pc:docMk/>
            <pc:sldMk cId="1230438557" sldId="271"/>
            <ac:cxnSpMk id="22" creationId="{F8E082B7-7106-0546-A4A0-2957851FF67E}"/>
          </ac:cxnSpMkLst>
        </pc:cxnChg>
        <pc:cxnChg chg="mod">
          <ac:chgData name="Per Feet" userId="a88ecb6bd7bd4b84" providerId="LiveId" clId="{79AA7CC8-D89A-4F35-9FB0-CC87257812FF}" dt="2022-12-15T20:43:31.016" v="2753" actId="14100"/>
          <ac:cxnSpMkLst>
            <pc:docMk/>
            <pc:sldMk cId="1230438557" sldId="271"/>
            <ac:cxnSpMk id="25" creationId="{B4C396E2-7720-88F8-1097-FD5C143E8EA9}"/>
          </ac:cxnSpMkLst>
        </pc:cxnChg>
        <pc:cxnChg chg="mod">
          <ac:chgData name="Per Feet" userId="a88ecb6bd7bd4b84" providerId="LiveId" clId="{79AA7CC8-D89A-4F35-9FB0-CC87257812FF}" dt="2022-12-15T20:43:20.178" v="2750" actId="14100"/>
          <ac:cxnSpMkLst>
            <pc:docMk/>
            <pc:sldMk cId="1230438557" sldId="271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2-15T20:43:11.639" v="2746" actId="14100"/>
          <ac:cxnSpMkLst>
            <pc:docMk/>
            <pc:sldMk cId="1230438557" sldId="271"/>
            <ac:cxnSpMk id="30" creationId="{DA8897A8-1E35-C943-1ECE-11BAB47AF882}"/>
          </ac:cxnSpMkLst>
        </pc:cxnChg>
        <pc:cxnChg chg="mod">
          <ac:chgData name="Per Feet" userId="a88ecb6bd7bd4b84" providerId="LiveId" clId="{79AA7CC8-D89A-4F35-9FB0-CC87257812FF}" dt="2022-12-15T20:40:53.130" v="2698" actId="14100"/>
          <ac:cxnSpMkLst>
            <pc:docMk/>
            <pc:sldMk cId="1230438557" sldId="271"/>
            <ac:cxnSpMk id="34" creationId="{FFDE7C48-CE96-B8EE-FC60-9440B7F25084}"/>
          </ac:cxnSpMkLst>
        </pc:cxnChg>
        <pc:cxnChg chg="mod">
          <ac:chgData name="Per Feet" userId="a88ecb6bd7bd4b84" providerId="LiveId" clId="{79AA7CC8-D89A-4F35-9FB0-CC87257812FF}" dt="2022-12-15T20:43:40.238" v="2755" actId="14100"/>
          <ac:cxnSpMkLst>
            <pc:docMk/>
            <pc:sldMk cId="1230438557" sldId="271"/>
            <ac:cxnSpMk id="38" creationId="{31B0F02C-26E7-9575-B953-FDC88EF28C28}"/>
          </ac:cxnSpMkLst>
        </pc:cxnChg>
        <pc:cxnChg chg="mod">
          <ac:chgData name="Per Feet" userId="a88ecb6bd7bd4b84" providerId="LiveId" clId="{79AA7CC8-D89A-4F35-9FB0-CC87257812FF}" dt="2022-12-15T20:40:48.270" v="2696" actId="14100"/>
          <ac:cxnSpMkLst>
            <pc:docMk/>
            <pc:sldMk cId="1230438557" sldId="271"/>
            <ac:cxnSpMk id="74" creationId="{8F5F14EE-B640-2172-C1D7-943E2F32A9FB}"/>
          </ac:cxnSpMkLst>
        </pc:cxnChg>
        <pc:cxnChg chg="mod">
          <ac:chgData name="Per Feet" userId="a88ecb6bd7bd4b84" providerId="LiveId" clId="{79AA7CC8-D89A-4F35-9FB0-CC87257812FF}" dt="2022-12-15T20:43:36.962" v="2754" actId="14100"/>
          <ac:cxnSpMkLst>
            <pc:docMk/>
            <pc:sldMk cId="1230438557" sldId="271"/>
            <ac:cxnSpMk id="77" creationId="{615B39AA-1A88-F224-3A77-49FE38EA4609}"/>
          </ac:cxnSpMkLst>
        </pc:cxnChg>
        <pc:cxnChg chg="del">
          <ac:chgData name="Per Feet" userId="a88ecb6bd7bd4b84" providerId="LiveId" clId="{79AA7CC8-D89A-4F35-9FB0-CC87257812FF}" dt="2022-12-15T19:10:25.728" v="1546" actId="478"/>
          <ac:cxnSpMkLst>
            <pc:docMk/>
            <pc:sldMk cId="1230438557" sldId="271"/>
            <ac:cxnSpMk id="83" creationId="{460E029F-BA37-3757-26E4-932D84EDAD7A}"/>
          </ac:cxnSpMkLst>
        </pc:cxnChg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1853914312" sldId="271"/>
        </pc:sldMkLst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1547060890" sldId="272"/>
        </pc:sldMkLst>
      </pc:sldChg>
      <pc:sldChg chg="addSp delSp modSp add mod ord">
        <pc:chgData name="Per Feet" userId="a88ecb6bd7bd4b84" providerId="LiveId" clId="{79AA7CC8-D89A-4F35-9FB0-CC87257812FF}" dt="2022-12-16T12:51:06.276" v="3532" actId="1038"/>
        <pc:sldMkLst>
          <pc:docMk/>
          <pc:sldMk cId="2375567087" sldId="272"/>
        </pc:sldMkLst>
        <pc:spChg chg="mod">
          <ac:chgData name="Per Feet" userId="a88ecb6bd7bd4b84" providerId="LiveId" clId="{79AA7CC8-D89A-4F35-9FB0-CC87257812FF}" dt="2022-12-16T12:45:24.433" v="3454" actId="20577"/>
          <ac:spMkLst>
            <pc:docMk/>
            <pc:sldMk cId="2375567087" sldId="272"/>
            <ac:spMk id="2" creationId="{87EAE303-4591-A7A4-AC03-C6B53393F8F0}"/>
          </ac:spMkLst>
        </pc:spChg>
        <pc:spChg chg="mod">
          <ac:chgData name="Per Feet" userId="a88ecb6bd7bd4b84" providerId="LiveId" clId="{79AA7CC8-D89A-4F35-9FB0-CC87257812FF}" dt="2022-12-16T12:50:51.695" v="3517" actId="14100"/>
          <ac:spMkLst>
            <pc:docMk/>
            <pc:sldMk cId="2375567087" sldId="272"/>
            <ac:spMk id="9" creationId="{05E3A629-DD81-9182-5FFD-F3520FB1F453}"/>
          </ac:spMkLst>
        </pc:spChg>
        <pc:spChg chg="mod">
          <ac:chgData name="Per Feet" userId="a88ecb6bd7bd4b84" providerId="LiveId" clId="{79AA7CC8-D89A-4F35-9FB0-CC87257812FF}" dt="2022-12-16T12:50:49.785" v="3516" actId="14100"/>
          <ac:spMkLst>
            <pc:docMk/>
            <pc:sldMk cId="2375567087" sldId="272"/>
            <ac:spMk id="11" creationId="{65238590-86A2-5225-6B83-06EA4B5A50A4}"/>
          </ac:spMkLst>
        </pc:spChg>
        <pc:spChg chg="mod">
          <ac:chgData name="Per Feet" userId="a88ecb6bd7bd4b84" providerId="LiveId" clId="{79AA7CC8-D89A-4F35-9FB0-CC87257812FF}" dt="2022-12-15T20:32:03.484" v="2523" actId="20577"/>
          <ac:spMkLst>
            <pc:docMk/>
            <pc:sldMk cId="2375567087" sldId="272"/>
            <ac:spMk id="13" creationId="{4624B084-52F5-36EB-C284-253F2F91B9E4}"/>
          </ac:spMkLst>
        </pc:spChg>
        <pc:spChg chg="mod">
          <ac:chgData name="Per Feet" userId="a88ecb6bd7bd4b84" providerId="LiveId" clId="{79AA7CC8-D89A-4F35-9FB0-CC87257812FF}" dt="2022-12-15T20:32:07.691" v="2525" actId="20577"/>
          <ac:spMkLst>
            <pc:docMk/>
            <pc:sldMk cId="2375567087" sldId="272"/>
            <ac:spMk id="16" creationId="{8900AC07-81DB-7DB5-4705-A30584F41F63}"/>
          </ac:spMkLst>
        </pc:spChg>
        <pc:spChg chg="mod">
          <ac:chgData name="Per Feet" userId="a88ecb6bd7bd4b84" providerId="LiveId" clId="{79AA7CC8-D89A-4F35-9FB0-CC87257812FF}" dt="2022-12-15T20:30:40.420" v="2496" actId="14100"/>
          <ac:spMkLst>
            <pc:docMk/>
            <pc:sldMk cId="2375567087" sldId="272"/>
            <ac:spMk id="18" creationId="{0322327B-B646-A02E-1F92-1A6562897E62}"/>
          </ac:spMkLst>
        </pc:spChg>
        <pc:spChg chg="mod">
          <ac:chgData name="Per Feet" userId="a88ecb6bd7bd4b84" providerId="LiveId" clId="{79AA7CC8-D89A-4F35-9FB0-CC87257812FF}" dt="2022-12-15T20:30:44.960" v="2498" actId="14100"/>
          <ac:spMkLst>
            <pc:docMk/>
            <pc:sldMk cId="2375567087" sldId="272"/>
            <ac:spMk id="21" creationId="{5122B10C-14E8-71B9-2CC6-FF9C5C056BC4}"/>
          </ac:spMkLst>
        </pc:spChg>
        <pc:spChg chg="mod">
          <ac:chgData name="Per Feet" userId="a88ecb6bd7bd4b84" providerId="LiveId" clId="{79AA7CC8-D89A-4F35-9FB0-CC87257812FF}" dt="2022-12-15T20:30:51.098" v="2500" actId="14100"/>
          <ac:spMkLst>
            <pc:docMk/>
            <pc:sldMk cId="2375567087" sldId="272"/>
            <ac:spMk id="24" creationId="{A2699ADD-7BD6-3E2C-19C6-E35B1AB9F62C}"/>
          </ac:spMkLst>
        </pc:spChg>
        <pc:spChg chg="mod">
          <ac:chgData name="Per Feet" userId="a88ecb6bd7bd4b84" providerId="LiveId" clId="{79AA7CC8-D89A-4F35-9FB0-CC87257812FF}" dt="2022-12-15T20:30:36.096" v="2494" actId="14100"/>
          <ac:spMkLst>
            <pc:docMk/>
            <pc:sldMk cId="2375567087" sldId="272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5T20:31:12.338" v="2507" actId="14100"/>
          <ac:spMkLst>
            <pc:docMk/>
            <pc:sldMk cId="2375567087" sldId="272"/>
            <ac:spMk id="32" creationId="{175FFB77-FC5C-FC31-8710-E1541F2C6C14}"/>
          </ac:spMkLst>
        </pc:spChg>
        <pc:spChg chg="mod">
          <ac:chgData name="Per Feet" userId="a88ecb6bd7bd4b84" providerId="LiveId" clId="{79AA7CC8-D89A-4F35-9FB0-CC87257812FF}" dt="2022-12-15T20:31:03.933" v="2504" actId="14100"/>
          <ac:spMkLst>
            <pc:docMk/>
            <pc:sldMk cId="2375567087" sldId="272"/>
            <ac:spMk id="35" creationId="{D5A09A41-0F8E-1E8E-CB09-6102E17F896A}"/>
          </ac:spMkLst>
        </pc:spChg>
        <pc:spChg chg="mod">
          <ac:chgData name="Per Feet" userId="a88ecb6bd7bd4b84" providerId="LiveId" clId="{79AA7CC8-D89A-4F35-9FB0-CC87257812FF}" dt="2022-12-15T20:31:59.181" v="2521" actId="6549"/>
          <ac:spMkLst>
            <pc:docMk/>
            <pc:sldMk cId="2375567087" sldId="272"/>
            <ac:spMk id="37" creationId="{40D59DB5-F2F0-9EE9-6125-1A1562DD0AB8}"/>
          </ac:spMkLst>
        </pc:spChg>
        <pc:spChg chg="mod">
          <ac:chgData name="Per Feet" userId="a88ecb6bd7bd4b84" providerId="LiveId" clId="{79AA7CC8-D89A-4F35-9FB0-CC87257812FF}" dt="2022-12-15T20:31:17.318" v="2509" actId="14100"/>
          <ac:spMkLst>
            <pc:docMk/>
            <pc:sldMk cId="2375567087" sldId="272"/>
            <ac:spMk id="43" creationId="{3C828CC9-CA3A-FFFB-76A5-971EB6CF21D2}"/>
          </ac:spMkLst>
        </pc:spChg>
        <pc:spChg chg="mod">
          <ac:chgData name="Per Feet" userId="a88ecb6bd7bd4b84" providerId="LiveId" clId="{79AA7CC8-D89A-4F35-9FB0-CC87257812FF}" dt="2022-12-15T20:31:23.766" v="2511" actId="14100"/>
          <ac:spMkLst>
            <pc:docMk/>
            <pc:sldMk cId="2375567087" sldId="272"/>
            <ac:spMk id="73" creationId="{76F373DD-B75B-809E-1E22-876788625419}"/>
          </ac:spMkLst>
        </pc:spChg>
        <pc:spChg chg="mod">
          <ac:chgData name="Per Feet" userId="a88ecb6bd7bd4b84" providerId="LiveId" clId="{79AA7CC8-D89A-4F35-9FB0-CC87257812FF}" dt="2022-12-15T20:31:52.246" v="2517" actId="6549"/>
          <ac:spMkLst>
            <pc:docMk/>
            <pc:sldMk cId="2375567087" sldId="272"/>
            <ac:spMk id="76" creationId="{6628882E-8F34-2B8C-3E7B-81E60AB27160}"/>
          </ac:spMkLst>
        </pc:spChg>
        <pc:spChg chg="mod">
          <ac:chgData name="Per Feet" userId="a88ecb6bd7bd4b84" providerId="LiveId" clId="{79AA7CC8-D89A-4F35-9FB0-CC87257812FF}" dt="2022-12-15T20:12:13.511" v="2398" actId="1076"/>
          <ac:spMkLst>
            <pc:docMk/>
            <pc:sldMk cId="2375567087" sldId="272"/>
            <ac:spMk id="92" creationId="{C60345A9-BA29-74B0-BD98-FA0AAA58EB98}"/>
          </ac:spMkLst>
        </pc:spChg>
        <pc:spChg chg="mod">
          <ac:chgData name="Per Feet" userId="a88ecb6bd7bd4b84" providerId="LiveId" clId="{79AA7CC8-D89A-4F35-9FB0-CC87257812FF}" dt="2022-12-15T20:12:37.244" v="2402" actId="1076"/>
          <ac:spMkLst>
            <pc:docMk/>
            <pc:sldMk cId="2375567087" sldId="272"/>
            <ac:spMk id="93" creationId="{D6D96978-9E68-6B57-5772-9C3027A2D076}"/>
          </ac:spMkLst>
        </pc:spChg>
        <pc:spChg chg="mod">
          <ac:chgData name="Per Feet" userId="a88ecb6bd7bd4b84" providerId="LiveId" clId="{79AA7CC8-D89A-4F35-9FB0-CC87257812FF}" dt="2022-12-15T20:13:00.503" v="2404" actId="1076"/>
          <ac:spMkLst>
            <pc:docMk/>
            <pc:sldMk cId="2375567087" sldId="272"/>
            <ac:spMk id="97" creationId="{12B02349-FD10-4C66-A1B6-6507F490B9C0}"/>
          </ac:spMkLst>
        </pc:spChg>
        <pc:grpChg chg="mod">
          <ac:chgData name="Per Feet" userId="a88ecb6bd7bd4b84" providerId="LiveId" clId="{79AA7CC8-D89A-4F35-9FB0-CC87257812FF}" dt="2022-12-16T12:49:56.649" v="3467" actId="14100"/>
          <ac:grpSpMkLst>
            <pc:docMk/>
            <pc:sldMk cId="2375567087" sldId="272"/>
            <ac:grpSpMk id="17" creationId="{59EEFAB7-BDC1-0599-0581-DCB56B1D200A}"/>
          </ac:grpSpMkLst>
        </pc:grpChg>
        <pc:grpChg chg="mod">
          <ac:chgData name="Per Feet" userId="a88ecb6bd7bd4b84" providerId="LiveId" clId="{79AA7CC8-D89A-4F35-9FB0-CC87257812FF}" dt="2022-12-16T12:50:19.486" v="3474" actId="14100"/>
          <ac:grpSpMkLst>
            <pc:docMk/>
            <pc:sldMk cId="2375567087" sldId="272"/>
            <ac:grpSpMk id="20" creationId="{45D1E34B-ACE6-08E3-B103-1FC635DCBD30}"/>
          </ac:grpSpMkLst>
        </pc:grpChg>
        <pc:grpChg chg="mod">
          <ac:chgData name="Per Feet" userId="a88ecb6bd7bd4b84" providerId="LiveId" clId="{79AA7CC8-D89A-4F35-9FB0-CC87257812FF}" dt="2022-12-16T12:50:28.303" v="3496" actId="14100"/>
          <ac:grpSpMkLst>
            <pc:docMk/>
            <pc:sldMk cId="2375567087" sldId="272"/>
            <ac:grpSpMk id="23" creationId="{567F2BCD-9166-4BA6-1942-353E6A0DE1FE}"/>
          </ac:grpSpMkLst>
        </pc:grpChg>
        <pc:grpChg chg="mod">
          <ac:chgData name="Per Feet" userId="a88ecb6bd7bd4b84" providerId="LiveId" clId="{79AA7CC8-D89A-4F35-9FB0-CC87257812FF}" dt="2022-12-16T12:50:03.254" v="3469" actId="14100"/>
          <ac:grpSpMkLst>
            <pc:docMk/>
            <pc:sldMk cId="2375567087" sldId="272"/>
            <ac:grpSpMk id="26" creationId="{91F9A5EA-EB6E-2843-B9C5-AE9EFB12D745}"/>
          </ac:grpSpMkLst>
        </pc:grpChg>
        <pc:grpChg chg="mod">
          <ac:chgData name="Per Feet" userId="a88ecb6bd7bd4b84" providerId="LiveId" clId="{79AA7CC8-D89A-4F35-9FB0-CC87257812FF}" dt="2022-12-15T20:06:00.221" v="2219" actId="1076"/>
          <ac:grpSpMkLst>
            <pc:docMk/>
            <pc:sldMk cId="2375567087" sldId="272"/>
            <ac:grpSpMk id="29" creationId="{2B5FE799-5236-7DE3-0639-ED2AA616436C}"/>
          </ac:grpSpMkLst>
        </pc:grpChg>
        <pc:grpChg chg="add mod">
          <ac:chgData name="Per Feet" userId="a88ecb6bd7bd4b84" providerId="LiveId" clId="{79AA7CC8-D89A-4F35-9FB0-CC87257812FF}" dt="2022-12-16T12:50:40.509" v="3512" actId="14100"/>
          <ac:grpSpMkLst>
            <pc:docMk/>
            <pc:sldMk cId="2375567087" sldId="272"/>
            <ac:grpSpMk id="33" creationId="{696A87DA-D5D4-5817-BBC8-06CD734236D4}"/>
          </ac:grpSpMkLst>
        </pc:grpChg>
        <pc:grpChg chg="mod">
          <ac:chgData name="Per Feet" userId="a88ecb6bd7bd4b84" providerId="LiveId" clId="{79AA7CC8-D89A-4F35-9FB0-CC87257812FF}" dt="2022-12-16T12:50:58.087" v="3519" actId="14100"/>
          <ac:grpSpMkLst>
            <pc:docMk/>
            <pc:sldMk cId="2375567087" sldId="272"/>
            <ac:grpSpMk id="36" creationId="{B62DF7D1-E3D1-1568-D284-21AE164E4AE4}"/>
          </ac:grpSpMkLst>
        </pc:grpChg>
        <pc:grpChg chg="add mod">
          <ac:chgData name="Per Feet" userId="a88ecb6bd7bd4b84" providerId="LiveId" clId="{79AA7CC8-D89A-4F35-9FB0-CC87257812FF}" dt="2022-12-15T20:06:56.047" v="2245" actId="1076"/>
          <ac:grpSpMkLst>
            <pc:docMk/>
            <pc:sldMk cId="2375567087" sldId="272"/>
            <ac:grpSpMk id="42" creationId="{C2E21C9B-CB11-10D3-8315-DDF2EDC3B85F}"/>
          </ac:grpSpMkLst>
        </pc:grpChg>
        <pc:grpChg chg="mod">
          <ac:chgData name="Per Feet" userId="a88ecb6bd7bd4b84" providerId="LiveId" clId="{79AA7CC8-D89A-4F35-9FB0-CC87257812FF}" dt="2022-12-15T19:52:20.295" v="2043" actId="1076"/>
          <ac:grpSpMkLst>
            <pc:docMk/>
            <pc:sldMk cId="2375567087" sldId="272"/>
            <ac:grpSpMk id="72" creationId="{58E607FA-0793-E33F-E2DD-242EC578C4F7}"/>
          </ac:grpSpMkLst>
        </pc:grpChg>
        <pc:grpChg chg="mod">
          <ac:chgData name="Per Feet" userId="a88ecb6bd7bd4b84" providerId="LiveId" clId="{79AA7CC8-D89A-4F35-9FB0-CC87257812FF}" dt="2022-12-16T12:50:54.781" v="3518" actId="14100"/>
          <ac:grpSpMkLst>
            <pc:docMk/>
            <pc:sldMk cId="2375567087" sldId="272"/>
            <ac:grpSpMk id="75" creationId="{AB63B17A-6F8E-06F3-9EA8-4C4A9224B1BA}"/>
          </ac:grpSpMkLst>
        </pc:grpChg>
        <pc:grpChg chg="add mod">
          <ac:chgData name="Per Feet" userId="a88ecb6bd7bd4b84" providerId="LiveId" clId="{79AA7CC8-D89A-4F35-9FB0-CC87257812FF}" dt="2022-12-15T20:37:08.908" v="2609" actId="1076"/>
          <ac:grpSpMkLst>
            <pc:docMk/>
            <pc:sldMk cId="2375567087" sldId="272"/>
            <ac:grpSpMk id="121" creationId="{7EC6D2CB-FF6E-D6D4-4EFC-760466D5DE57}"/>
          </ac:grpSpMkLst>
        </pc:grpChg>
        <pc:grpChg chg="add mod">
          <ac:chgData name="Per Feet" userId="a88ecb6bd7bd4b84" providerId="LiveId" clId="{79AA7CC8-D89A-4F35-9FB0-CC87257812FF}" dt="2022-12-15T20:37:13.309" v="2610" actId="1076"/>
          <ac:grpSpMkLst>
            <pc:docMk/>
            <pc:sldMk cId="2375567087" sldId="272"/>
            <ac:grpSpMk id="122" creationId="{82541F44-F464-15C7-F27C-A12B0D09A543}"/>
          </ac:grpSpMkLst>
        </pc:grpChg>
        <pc:grpChg chg="add mod">
          <ac:chgData name="Per Feet" userId="a88ecb6bd7bd4b84" providerId="LiveId" clId="{79AA7CC8-D89A-4F35-9FB0-CC87257812FF}" dt="2022-12-16T12:51:03.951" v="3529" actId="1035"/>
          <ac:grpSpMkLst>
            <pc:docMk/>
            <pc:sldMk cId="2375567087" sldId="272"/>
            <ac:grpSpMk id="123" creationId="{4B7D4A7C-64FA-DFCC-98A1-F4880B0684D0}"/>
          </ac:grpSpMkLst>
        </pc:grpChg>
        <pc:grpChg chg="add mod">
          <ac:chgData name="Per Feet" userId="a88ecb6bd7bd4b84" providerId="LiveId" clId="{79AA7CC8-D89A-4F35-9FB0-CC87257812FF}" dt="2022-12-16T12:51:01.724" v="3526" actId="1035"/>
          <ac:grpSpMkLst>
            <pc:docMk/>
            <pc:sldMk cId="2375567087" sldId="272"/>
            <ac:grpSpMk id="127" creationId="{A0C2D1F3-1A7C-B103-5A85-B2B1778E6C91}"/>
          </ac:grpSpMkLst>
        </pc:grpChg>
        <pc:grpChg chg="add mod">
          <ac:chgData name="Per Feet" userId="a88ecb6bd7bd4b84" providerId="LiveId" clId="{79AA7CC8-D89A-4F35-9FB0-CC87257812FF}" dt="2022-12-16T12:50:59.747" v="3523" actId="1035"/>
          <ac:grpSpMkLst>
            <pc:docMk/>
            <pc:sldMk cId="2375567087" sldId="272"/>
            <ac:grpSpMk id="131" creationId="{2165CDEC-0B02-89F7-0493-C2854BBD8559}"/>
          </ac:grpSpMkLst>
        </pc:grpChg>
        <pc:grpChg chg="add mod">
          <ac:chgData name="Per Feet" userId="a88ecb6bd7bd4b84" providerId="LiveId" clId="{79AA7CC8-D89A-4F35-9FB0-CC87257812FF}" dt="2022-12-15T20:37:42.577" v="2624" actId="1076"/>
          <ac:grpSpMkLst>
            <pc:docMk/>
            <pc:sldMk cId="2375567087" sldId="272"/>
            <ac:grpSpMk id="135" creationId="{87661EA6-E2BE-6B6F-B893-C115771CEB3B}"/>
          </ac:grpSpMkLst>
        </pc:grpChg>
        <pc:grpChg chg="add mod">
          <ac:chgData name="Per Feet" userId="a88ecb6bd7bd4b84" providerId="LiveId" clId="{79AA7CC8-D89A-4F35-9FB0-CC87257812FF}" dt="2022-12-16T12:50:24.680" v="3495" actId="1035"/>
          <ac:grpSpMkLst>
            <pc:docMk/>
            <pc:sldMk cId="2375567087" sldId="272"/>
            <ac:grpSpMk id="139" creationId="{88E7F6F6-80F3-1D1B-55AB-F92F9DF7F6D3}"/>
          </ac:grpSpMkLst>
        </pc:grpChg>
        <pc:grpChg chg="add mod">
          <ac:chgData name="Per Feet" userId="a88ecb6bd7bd4b84" providerId="LiveId" clId="{79AA7CC8-D89A-4F35-9FB0-CC87257812FF}" dt="2022-12-16T12:49:59.117" v="3468" actId="1076"/>
          <ac:grpSpMkLst>
            <pc:docMk/>
            <pc:sldMk cId="2375567087" sldId="272"/>
            <ac:grpSpMk id="143" creationId="{75B4DE5F-4228-C49E-6D14-60B12CA2205C}"/>
          </ac:grpSpMkLst>
        </pc:grpChg>
        <pc:grpChg chg="add mod">
          <ac:chgData name="Per Feet" userId="a88ecb6bd7bd4b84" providerId="LiveId" clId="{79AA7CC8-D89A-4F35-9FB0-CC87257812FF}" dt="2022-12-16T12:51:06.276" v="3532" actId="1038"/>
          <ac:grpSpMkLst>
            <pc:docMk/>
            <pc:sldMk cId="2375567087" sldId="272"/>
            <ac:grpSpMk id="147" creationId="{4D8441CB-C0B7-023C-176E-A688B68CE61D}"/>
          </ac:grpSpMkLst>
        </pc:grpChg>
        <pc:grpChg chg="add mod">
          <ac:chgData name="Per Feet" userId="a88ecb6bd7bd4b84" providerId="LiveId" clId="{79AA7CC8-D89A-4F35-9FB0-CC87257812FF}" dt="2022-12-15T20:38:09.428" v="2634" actId="1076"/>
          <ac:grpSpMkLst>
            <pc:docMk/>
            <pc:sldMk cId="2375567087" sldId="272"/>
            <ac:grpSpMk id="150" creationId="{CB517369-238B-2168-5F73-58736164FA9E}"/>
          </ac:grpSpMkLst>
        </pc:grpChg>
        <pc:grpChg chg="add mod">
          <ac:chgData name="Per Feet" userId="a88ecb6bd7bd4b84" providerId="LiveId" clId="{79AA7CC8-D89A-4F35-9FB0-CC87257812FF}" dt="2022-12-15T20:38:58.141" v="2654" actId="1076"/>
          <ac:grpSpMkLst>
            <pc:docMk/>
            <pc:sldMk cId="2375567087" sldId="272"/>
            <ac:grpSpMk id="158" creationId="{20C8AEEC-1B70-C0C0-E4F3-5DFD23B01FEE}"/>
          </ac:grpSpMkLst>
        </pc:grpChg>
        <pc:picChg chg="add del mod ord">
          <ac:chgData name="Per Feet" userId="a88ecb6bd7bd4b84" providerId="LiveId" clId="{79AA7CC8-D89A-4F35-9FB0-CC87257812FF}" dt="2022-12-15T19:50:31.934" v="2032" actId="478"/>
          <ac:picMkLst>
            <pc:docMk/>
            <pc:sldMk cId="2375567087" sldId="272"/>
            <ac:picMk id="4" creationId="{DCE8D13A-0370-D252-A2DE-9D26A1426890}"/>
          </ac:picMkLst>
        </pc:picChg>
        <pc:picChg chg="del">
          <ac:chgData name="Per Feet" userId="a88ecb6bd7bd4b84" providerId="LiveId" clId="{79AA7CC8-D89A-4F35-9FB0-CC87257812FF}" dt="2022-12-15T19:43:55.591" v="1931" actId="478"/>
          <ac:picMkLst>
            <pc:docMk/>
            <pc:sldMk cId="2375567087" sldId="272"/>
            <ac:picMk id="5" creationId="{C04A8D5C-6E90-F785-5D67-BDFA8FC0185B}"/>
          </ac:picMkLst>
        </pc:picChg>
        <pc:picChg chg="add del mod ord">
          <ac:chgData name="Per Feet" userId="a88ecb6bd7bd4b84" providerId="LiveId" clId="{79AA7CC8-D89A-4F35-9FB0-CC87257812FF}" dt="2022-12-15T20:02:18.792" v="2138" actId="478"/>
          <ac:picMkLst>
            <pc:docMk/>
            <pc:sldMk cId="2375567087" sldId="272"/>
            <ac:picMk id="49" creationId="{0EA6A115-B35C-59F3-D01C-C2EAC5DB4F7A}"/>
          </ac:picMkLst>
        </pc:picChg>
        <pc:picChg chg="add del mod">
          <ac:chgData name="Per Feet" userId="a88ecb6bd7bd4b84" providerId="LiveId" clId="{79AA7CC8-D89A-4F35-9FB0-CC87257812FF}" dt="2022-12-15T20:38:13.603" v="2636" actId="478"/>
          <ac:picMkLst>
            <pc:docMk/>
            <pc:sldMk cId="2375567087" sldId="272"/>
            <ac:picMk id="54" creationId="{582D2C3B-1478-26E2-1C02-6C84210033D9}"/>
          </ac:picMkLst>
        </pc:picChg>
        <pc:picChg chg="add del mod">
          <ac:chgData name="Per Feet" userId="a88ecb6bd7bd4b84" providerId="LiveId" clId="{79AA7CC8-D89A-4F35-9FB0-CC87257812FF}" dt="2022-12-15T20:38:12.707" v="2635" actId="478"/>
          <ac:picMkLst>
            <pc:docMk/>
            <pc:sldMk cId="2375567087" sldId="272"/>
            <ac:picMk id="55" creationId="{E3D9DFF3-699E-8D0A-DFDF-1026DB1081BD}"/>
          </ac:picMkLst>
        </pc:picChg>
        <pc:picChg chg="add del mod">
          <ac:chgData name="Per Feet" userId="a88ecb6bd7bd4b84" providerId="LiveId" clId="{79AA7CC8-D89A-4F35-9FB0-CC87257812FF}" dt="2022-12-15T20:37:55.055" v="2629" actId="478"/>
          <ac:picMkLst>
            <pc:docMk/>
            <pc:sldMk cId="2375567087" sldId="272"/>
            <ac:picMk id="56" creationId="{E45E0B2E-76A7-139A-9596-92D4E5D8CD4D}"/>
          </ac:picMkLst>
        </pc:picChg>
        <pc:picChg chg="add del mod">
          <ac:chgData name="Per Feet" userId="a88ecb6bd7bd4b84" providerId="LiveId" clId="{79AA7CC8-D89A-4F35-9FB0-CC87257812FF}" dt="2022-12-15T19:54:44.460" v="2071" actId="478"/>
          <ac:picMkLst>
            <pc:docMk/>
            <pc:sldMk cId="2375567087" sldId="272"/>
            <ac:picMk id="57" creationId="{F422FB8A-62AC-4752-354E-8392E2D408F3}"/>
          </ac:picMkLst>
        </pc:picChg>
        <pc:picChg chg="add del mod">
          <ac:chgData name="Per Feet" userId="a88ecb6bd7bd4b84" providerId="LiveId" clId="{79AA7CC8-D89A-4F35-9FB0-CC87257812FF}" dt="2022-12-15T20:37:17.942" v="2612" actId="478"/>
          <ac:picMkLst>
            <pc:docMk/>
            <pc:sldMk cId="2375567087" sldId="272"/>
            <ac:picMk id="58" creationId="{2A29EA08-2D8F-5223-AE2E-7D74934036B8}"/>
          </ac:picMkLst>
        </pc:picChg>
        <pc:picChg chg="add del mod">
          <ac:chgData name="Per Feet" userId="a88ecb6bd7bd4b84" providerId="LiveId" clId="{79AA7CC8-D89A-4F35-9FB0-CC87257812FF}" dt="2022-12-15T20:37:16.880" v="2611" actId="478"/>
          <ac:picMkLst>
            <pc:docMk/>
            <pc:sldMk cId="2375567087" sldId="272"/>
            <ac:picMk id="59" creationId="{7137643A-AEEC-CE97-68BC-5F017D48D492}"/>
          </ac:picMkLst>
        </pc:picChg>
        <pc:picChg chg="add del mod">
          <ac:chgData name="Per Feet" userId="a88ecb6bd7bd4b84" providerId="LiveId" clId="{79AA7CC8-D89A-4F35-9FB0-CC87257812FF}" dt="2022-12-15T20:38:16.689" v="2638" actId="478"/>
          <ac:picMkLst>
            <pc:docMk/>
            <pc:sldMk cId="2375567087" sldId="272"/>
            <ac:picMk id="60" creationId="{3B1D0122-6145-A0A4-1FA3-5F8C4843C5F6}"/>
          </ac:picMkLst>
        </pc:picChg>
        <pc:picChg chg="del">
          <ac:chgData name="Per Feet" userId="a88ecb6bd7bd4b84" providerId="LiveId" clId="{79AA7CC8-D89A-4F35-9FB0-CC87257812FF}" dt="2022-12-15T19:56:20.500" v="2082" actId="478"/>
          <ac:picMkLst>
            <pc:docMk/>
            <pc:sldMk cId="2375567087" sldId="272"/>
            <ac:picMk id="61" creationId="{31C15A93-6B4F-305F-A207-276AFF1E3B05}"/>
          </ac:picMkLst>
        </pc:picChg>
        <pc:picChg chg="add del mod">
          <ac:chgData name="Per Feet" userId="a88ecb6bd7bd4b84" providerId="LiveId" clId="{79AA7CC8-D89A-4F35-9FB0-CC87257812FF}" dt="2022-12-15T20:38:17.666" v="2639" actId="478"/>
          <ac:picMkLst>
            <pc:docMk/>
            <pc:sldMk cId="2375567087" sldId="272"/>
            <ac:picMk id="62" creationId="{44D7E18B-821B-8CEE-891C-552B0B5DAE1E}"/>
          </ac:picMkLst>
        </pc:picChg>
        <pc:picChg chg="del mod">
          <ac:chgData name="Per Feet" userId="a88ecb6bd7bd4b84" providerId="LiveId" clId="{79AA7CC8-D89A-4F35-9FB0-CC87257812FF}" dt="2022-12-15T20:37:57.269" v="2630" actId="478"/>
          <ac:picMkLst>
            <pc:docMk/>
            <pc:sldMk cId="2375567087" sldId="272"/>
            <ac:picMk id="63" creationId="{6B642AC7-A9A8-E766-236C-9543DCF8080C}"/>
          </ac:picMkLst>
        </pc:picChg>
        <pc:picChg chg="add mod ord">
          <ac:chgData name="Per Feet" userId="a88ecb6bd7bd4b84" providerId="LiveId" clId="{79AA7CC8-D89A-4F35-9FB0-CC87257812FF}" dt="2022-12-15T20:11:01.523" v="2381" actId="1076"/>
          <ac:picMkLst>
            <pc:docMk/>
            <pc:sldMk cId="2375567087" sldId="272"/>
            <ac:picMk id="65" creationId="{70F479FD-7568-2619-5955-7A520649DDAE}"/>
          </ac:picMkLst>
        </pc:picChg>
        <pc:picChg chg="del">
          <ac:chgData name="Per Feet" userId="a88ecb6bd7bd4b84" providerId="LiveId" clId="{79AA7CC8-D89A-4F35-9FB0-CC87257812FF}" dt="2022-12-15T19:56:19.375" v="2081" actId="478"/>
          <ac:picMkLst>
            <pc:docMk/>
            <pc:sldMk cId="2375567087" sldId="272"/>
            <ac:picMk id="66" creationId="{3234087D-E942-8AD3-5B30-1F96EC2C4C60}"/>
          </ac:picMkLst>
        </pc:picChg>
        <pc:picChg chg="del">
          <ac:chgData name="Per Feet" userId="a88ecb6bd7bd4b84" providerId="LiveId" clId="{79AA7CC8-D89A-4F35-9FB0-CC87257812FF}" dt="2022-12-15T19:57:29.580" v="2089" actId="478"/>
          <ac:picMkLst>
            <pc:docMk/>
            <pc:sldMk cId="2375567087" sldId="272"/>
            <ac:picMk id="67" creationId="{EFBBC343-69DF-77E4-9DE2-CB7D5B648E99}"/>
          </ac:picMkLst>
        </pc:picChg>
        <pc:picChg chg="del mod">
          <ac:chgData name="Per Feet" userId="a88ecb6bd7bd4b84" providerId="LiveId" clId="{79AA7CC8-D89A-4F35-9FB0-CC87257812FF}" dt="2022-12-15T20:08:37.752" v="2289" actId="478"/>
          <ac:picMkLst>
            <pc:docMk/>
            <pc:sldMk cId="2375567087" sldId="272"/>
            <ac:picMk id="71" creationId="{5C12D788-6E9D-C965-2F4B-49EE8D166E48}"/>
          </ac:picMkLst>
        </pc:picChg>
        <pc:picChg chg="add del mod">
          <ac:chgData name="Per Feet" userId="a88ecb6bd7bd4b84" providerId="LiveId" clId="{79AA7CC8-D89A-4F35-9FB0-CC87257812FF}" dt="2022-12-15T20:37:18.668" v="2613" actId="478"/>
          <ac:picMkLst>
            <pc:docMk/>
            <pc:sldMk cId="2375567087" sldId="272"/>
            <ac:picMk id="82" creationId="{9A5D407D-CB59-E74C-C052-9B3EAFB82E03}"/>
          </ac:picMkLst>
        </pc:picChg>
        <pc:picChg chg="del mod">
          <ac:chgData name="Per Feet" userId="a88ecb6bd7bd4b84" providerId="LiveId" clId="{79AA7CC8-D89A-4F35-9FB0-CC87257812FF}" dt="2022-12-15T20:37:22.794" v="2616" actId="478"/>
          <ac:picMkLst>
            <pc:docMk/>
            <pc:sldMk cId="2375567087" sldId="272"/>
            <ac:picMk id="85" creationId="{B9B481C4-1447-7488-DC7E-7A153A171E46}"/>
          </ac:picMkLst>
        </pc:picChg>
        <pc:picChg chg="del mod">
          <ac:chgData name="Per Feet" userId="a88ecb6bd7bd4b84" providerId="LiveId" clId="{79AA7CC8-D89A-4F35-9FB0-CC87257812FF}" dt="2022-12-15T20:37:21.747" v="2615" actId="478"/>
          <ac:picMkLst>
            <pc:docMk/>
            <pc:sldMk cId="2375567087" sldId="272"/>
            <ac:picMk id="86" creationId="{42F69D06-3603-F09A-FDCC-8E3D51597CBB}"/>
          </ac:picMkLst>
        </pc:picChg>
        <pc:picChg chg="del mod">
          <ac:chgData name="Per Feet" userId="a88ecb6bd7bd4b84" providerId="LiveId" clId="{79AA7CC8-D89A-4F35-9FB0-CC87257812FF}" dt="2022-12-15T20:37:20.307" v="2614" actId="478"/>
          <ac:picMkLst>
            <pc:docMk/>
            <pc:sldMk cId="2375567087" sldId="272"/>
            <ac:picMk id="87" creationId="{4D5B155D-1719-7724-BC08-0F01BAC34464}"/>
          </ac:picMkLst>
        </pc:picChg>
        <pc:picChg chg="del mod">
          <ac:chgData name="Per Feet" userId="a88ecb6bd7bd4b84" providerId="LiveId" clId="{79AA7CC8-D89A-4F35-9FB0-CC87257812FF}" dt="2022-12-15T20:38:51.787" v="2652" actId="478"/>
          <ac:picMkLst>
            <pc:docMk/>
            <pc:sldMk cId="2375567087" sldId="272"/>
            <ac:picMk id="88" creationId="{E9EF8469-87FB-1DC6-11B5-72C5FACD1244}"/>
          </ac:picMkLst>
        </pc:picChg>
        <pc:picChg chg="del">
          <ac:chgData name="Per Feet" userId="a88ecb6bd7bd4b84" providerId="LiveId" clId="{79AA7CC8-D89A-4F35-9FB0-CC87257812FF}" dt="2022-12-15T20:07:34.529" v="2268" actId="478"/>
          <ac:picMkLst>
            <pc:docMk/>
            <pc:sldMk cId="2375567087" sldId="272"/>
            <ac:picMk id="89" creationId="{A277B40B-A4DA-B508-408B-F6E5B11F94D5}"/>
          </ac:picMkLst>
        </pc:picChg>
        <pc:picChg chg="del mod">
          <ac:chgData name="Per Feet" userId="a88ecb6bd7bd4b84" providerId="LiveId" clId="{79AA7CC8-D89A-4F35-9FB0-CC87257812FF}" dt="2022-12-15T20:38:15.285" v="2637" actId="478"/>
          <ac:picMkLst>
            <pc:docMk/>
            <pc:sldMk cId="2375567087" sldId="272"/>
            <ac:picMk id="90" creationId="{CE12FD83-A587-42C0-E027-65255BE642F7}"/>
          </ac:picMkLst>
        </pc:picChg>
        <pc:picChg chg="del mod">
          <ac:chgData name="Per Feet" userId="a88ecb6bd7bd4b84" providerId="LiveId" clId="{79AA7CC8-D89A-4F35-9FB0-CC87257812FF}" dt="2022-12-15T20:37:01.898" v="2607" actId="478"/>
          <ac:picMkLst>
            <pc:docMk/>
            <pc:sldMk cId="2375567087" sldId="272"/>
            <ac:picMk id="91" creationId="{09DA954B-D61D-4142-72FC-CC0D85ED4CA9}"/>
          </ac:picMkLst>
        </pc:picChg>
        <pc:picChg chg="add del mod">
          <ac:chgData name="Per Feet" userId="a88ecb6bd7bd4b84" providerId="LiveId" clId="{79AA7CC8-D89A-4F35-9FB0-CC87257812FF}" dt="2022-12-15T20:29:15.758" v="2477" actId="478"/>
          <ac:picMkLst>
            <pc:docMk/>
            <pc:sldMk cId="2375567087" sldId="272"/>
            <ac:picMk id="94" creationId="{E57C452A-FA15-B72D-AD97-FAADD3EA7D02}"/>
          </ac:picMkLst>
        </pc:picChg>
        <pc:picChg chg="del mod">
          <ac:chgData name="Per Feet" userId="a88ecb6bd7bd4b84" providerId="LiveId" clId="{79AA7CC8-D89A-4F35-9FB0-CC87257812FF}" dt="2022-12-15T20:37:01.013" v="2606" actId="478"/>
          <ac:picMkLst>
            <pc:docMk/>
            <pc:sldMk cId="2375567087" sldId="272"/>
            <ac:picMk id="95" creationId="{491A1EC6-3E6D-7071-ACE7-BF5B9166881E}"/>
          </ac:picMkLst>
        </pc:picChg>
        <pc:picChg chg="del mod">
          <ac:chgData name="Per Feet" userId="a88ecb6bd7bd4b84" providerId="LiveId" clId="{79AA7CC8-D89A-4F35-9FB0-CC87257812FF}" dt="2022-12-15T20:37:00.024" v="2605" actId="478"/>
          <ac:picMkLst>
            <pc:docMk/>
            <pc:sldMk cId="2375567087" sldId="272"/>
            <ac:picMk id="96" creationId="{15C1ADE0-995E-F00B-F8BD-5A8D019DCDDA}"/>
          </ac:picMkLst>
        </pc:picChg>
        <pc:picChg chg="add del mod">
          <ac:chgData name="Per Feet" userId="a88ecb6bd7bd4b84" providerId="LiveId" clId="{79AA7CC8-D89A-4F35-9FB0-CC87257812FF}" dt="2022-12-15T20:21:22.013" v="2414"/>
          <ac:picMkLst>
            <pc:docMk/>
            <pc:sldMk cId="2375567087" sldId="272"/>
            <ac:picMk id="98" creationId="{E0E1A40B-514D-918A-C1A1-71EEE4F7C2D1}"/>
          </ac:picMkLst>
        </pc:picChg>
        <pc:picChg chg="del">
          <ac:chgData name="Per Feet" userId="a88ecb6bd7bd4b84" providerId="LiveId" clId="{79AA7CC8-D89A-4F35-9FB0-CC87257812FF}" dt="2022-12-15T19:56:21.640" v="2083" actId="478"/>
          <ac:picMkLst>
            <pc:docMk/>
            <pc:sldMk cId="2375567087" sldId="272"/>
            <ac:picMk id="103" creationId="{998886D4-10C0-A2ED-C27A-E4ED2F1479C8}"/>
          </ac:picMkLst>
        </pc:picChg>
        <pc:picChg chg="add mod">
          <ac:chgData name="Per Feet" userId="a88ecb6bd7bd4b84" providerId="LiveId" clId="{79AA7CC8-D89A-4F35-9FB0-CC87257812FF}" dt="2022-12-15T20:37:05.158" v="2608" actId="1076"/>
          <ac:picMkLst>
            <pc:docMk/>
            <pc:sldMk cId="2375567087" sldId="272"/>
            <ac:picMk id="115" creationId="{6038024C-9F47-5BF1-4D8D-5353C0425510}"/>
          </ac:picMkLst>
        </pc:picChg>
        <pc:picChg chg="add mod">
          <ac:chgData name="Per Feet" userId="a88ecb6bd7bd4b84" providerId="LiveId" clId="{79AA7CC8-D89A-4F35-9FB0-CC87257812FF}" dt="2022-12-15T20:36:44.654" v="2603" actId="164"/>
          <ac:picMkLst>
            <pc:docMk/>
            <pc:sldMk cId="2375567087" sldId="272"/>
            <ac:picMk id="116" creationId="{B79E7944-E541-1A0B-BC65-EDBF696D4408}"/>
          </ac:picMkLst>
        </pc:picChg>
        <pc:picChg chg="add mod">
          <ac:chgData name="Per Feet" userId="a88ecb6bd7bd4b84" providerId="LiveId" clId="{79AA7CC8-D89A-4F35-9FB0-CC87257812FF}" dt="2022-12-15T20:36:44.654" v="2603" actId="164"/>
          <ac:picMkLst>
            <pc:docMk/>
            <pc:sldMk cId="2375567087" sldId="272"/>
            <ac:picMk id="117" creationId="{00109358-E96C-4482-097B-BEAD01209525}"/>
          </ac:picMkLst>
        </pc:picChg>
        <pc:picChg chg="add mod">
          <ac:chgData name="Per Feet" userId="a88ecb6bd7bd4b84" providerId="LiveId" clId="{79AA7CC8-D89A-4F35-9FB0-CC87257812FF}" dt="2022-12-15T20:36:50.697" v="2604" actId="164"/>
          <ac:picMkLst>
            <pc:docMk/>
            <pc:sldMk cId="2375567087" sldId="272"/>
            <ac:picMk id="118" creationId="{CAC0E3A8-72E4-9F90-327E-BD8D8DF42CBF}"/>
          </ac:picMkLst>
        </pc:picChg>
        <pc:picChg chg="add mod">
          <ac:chgData name="Per Feet" userId="a88ecb6bd7bd4b84" providerId="LiveId" clId="{79AA7CC8-D89A-4F35-9FB0-CC87257812FF}" dt="2022-12-15T20:36:50.697" v="2604" actId="164"/>
          <ac:picMkLst>
            <pc:docMk/>
            <pc:sldMk cId="2375567087" sldId="272"/>
            <ac:picMk id="119" creationId="{FDC36F66-C779-E7BB-2091-090E356FE120}"/>
          </ac:picMkLst>
        </pc:picChg>
        <pc:picChg chg="add mod">
          <ac:chgData name="Per Feet" userId="a88ecb6bd7bd4b84" providerId="LiveId" clId="{79AA7CC8-D89A-4F35-9FB0-CC87257812FF}" dt="2022-12-15T20:36:50.697" v="2604" actId="164"/>
          <ac:picMkLst>
            <pc:docMk/>
            <pc:sldMk cId="2375567087" sldId="272"/>
            <ac:picMk id="120" creationId="{4E13572F-8414-705B-A1F8-997ECCD4A2FC}"/>
          </ac:picMkLst>
        </pc:picChg>
        <pc:picChg chg="mod">
          <ac:chgData name="Per Feet" userId="a88ecb6bd7bd4b84" providerId="LiveId" clId="{79AA7CC8-D89A-4F35-9FB0-CC87257812FF}" dt="2022-12-15T20:37:25.619" v="2617"/>
          <ac:picMkLst>
            <pc:docMk/>
            <pc:sldMk cId="2375567087" sldId="272"/>
            <ac:picMk id="124" creationId="{16BF2CD3-ADD4-F459-93B3-C83054EA4998}"/>
          </ac:picMkLst>
        </pc:picChg>
        <pc:picChg chg="mod">
          <ac:chgData name="Per Feet" userId="a88ecb6bd7bd4b84" providerId="LiveId" clId="{79AA7CC8-D89A-4F35-9FB0-CC87257812FF}" dt="2022-12-15T20:37:25.619" v="2617"/>
          <ac:picMkLst>
            <pc:docMk/>
            <pc:sldMk cId="2375567087" sldId="272"/>
            <ac:picMk id="125" creationId="{F5F50828-938F-87C1-BC51-D05283593636}"/>
          </ac:picMkLst>
        </pc:picChg>
        <pc:picChg chg="mod">
          <ac:chgData name="Per Feet" userId="a88ecb6bd7bd4b84" providerId="LiveId" clId="{79AA7CC8-D89A-4F35-9FB0-CC87257812FF}" dt="2022-12-15T20:37:25.619" v="2617"/>
          <ac:picMkLst>
            <pc:docMk/>
            <pc:sldMk cId="2375567087" sldId="272"/>
            <ac:picMk id="126" creationId="{AB6EAB41-9A39-1C0B-FA74-49BC22CB31B2}"/>
          </ac:picMkLst>
        </pc:picChg>
        <pc:picChg chg="mod">
          <ac:chgData name="Per Feet" userId="a88ecb6bd7bd4b84" providerId="LiveId" clId="{79AA7CC8-D89A-4F35-9FB0-CC87257812FF}" dt="2022-12-15T20:37:30.109" v="2619"/>
          <ac:picMkLst>
            <pc:docMk/>
            <pc:sldMk cId="2375567087" sldId="272"/>
            <ac:picMk id="128" creationId="{C89E5F30-9D72-2DCE-F388-7E179F162FAC}"/>
          </ac:picMkLst>
        </pc:picChg>
        <pc:picChg chg="mod">
          <ac:chgData name="Per Feet" userId="a88ecb6bd7bd4b84" providerId="LiveId" clId="{79AA7CC8-D89A-4F35-9FB0-CC87257812FF}" dt="2022-12-15T20:37:30.109" v="2619"/>
          <ac:picMkLst>
            <pc:docMk/>
            <pc:sldMk cId="2375567087" sldId="272"/>
            <ac:picMk id="129" creationId="{A381E60F-7CA5-00B2-D370-68EDD5D6B0BF}"/>
          </ac:picMkLst>
        </pc:picChg>
        <pc:picChg chg="mod">
          <ac:chgData name="Per Feet" userId="a88ecb6bd7bd4b84" providerId="LiveId" clId="{79AA7CC8-D89A-4F35-9FB0-CC87257812FF}" dt="2022-12-15T20:37:30.109" v="2619"/>
          <ac:picMkLst>
            <pc:docMk/>
            <pc:sldMk cId="2375567087" sldId="272"/>
            <ac:picMk id="130" creationId="{40DC8FC4-2097-E3EA-072B-383E20A13526}"/>
          </ac:picMkLst>
        </pc:picChg>
        <pc:picChg chg="mod">
          <ac:chgData name="Per Feet" userId="a88ecb6bd7bd4b84" providerId="LiveId" clId="{79AA7CC8-D89A-4F35-9FB0-CC87257812FF}" dt="2022-12-15T20:37:33.538" v="2621"/>
          <ac:picMkLst>
            <pc:docMk/>
            <pc:sldMk cId="2375567087" sldId="272"/>
            <ac:picMk id="132" creationId="{E4042463-300E-3286-BE30-DAEB9A2A6367}"/>
          </ac:picMkLst>
        </pc:picChg>
        <pc:picChg chg="mod">
          <ac:chgData name="Per Feet" userId="a88ecb6bd7bd4b84" providerId="LiveId" clId="{79AA7CC8-D89A-4F35-9FB0-CC87257812FF}" dt="2022-12-15T20:37:33.538" v="2621"/>
          <ac:picMkLst>
            <pc:docMk/>
            <pc:sldMk cId="2375567087" sldId="272"/>
            <ac:picMk id="133" creationId="{BFB9C388-6719-D483-85A8-8673B48D9C7E}"/>
          </ac:picMkLst>
        </pc:picChg>
        <pc:picChg chg="mod">
          <ac:chgData name="Per Feet" userId="a88ecb6bd7bd4b84" providerId="LiveId" clId="{79AA7CC8-D89A-4F35-9FB0-CC87257812FF}" dt="2022-12-15T20:37:33.538" v="2621"/>
          <ac:picMkLst>
            <pc:docMk/>
            <pc:sldMk cId="2375567087" sldId="272"/>
            <ac:picMk id="134" creationId="{156B77BC-4D9A-681D-1B7F-476F55745A7B}"/>
          </ac:picMkLst>
        </pc:picChg>
        <pc:picChg chg="mod">
          <ac:chgData name="Per Feet" userId="a88ecb6bd7bd4b84" providerId="LiveId" clId="{79AA7CC8-D89A-4F35-9FB0-CC87257812FF}" dt="2022-12-15T20:37:37.140" v="2623"/>
          <ac:picMkLst>
            <pc:docMk/>
            <pc:sldMk cId="2375567087" sldId="272"/>
            <ac:picMk id="136" creationId="{7D9AAF4A-7D8A-139D-25D5-BA568A6631A9}"/>
          </ac:picMkLst>
        </pc:picChg>
        <pc:picChg chg="mod">
          <ac:chgData name="Per Feet" userId="a88ecb6bd7bd4b84" providerId="LiveId" clId="{79AA7CC8-D89A-4F35-9FB0-CC87257812FF}" dt="2022-12-15T20:37:37.140" v="2623"/>
          <ac:picMkLst>
            <pc:docMk/>
            <pc:sldMk cId="2375567087" sldId="272"/>
            <ac:picMk id="137" creationId="{9BED1845-80F8-B7C9-8339-9E93FAFC082A}"/>
          </ac:picMkLst>
        </pc:picChg>
        <pc:picChg chg="mod">
          <ac:chgData name="Per Feet" userId="a88ecb6bd7bd4b84" providerId="LiveId" clId="{79AA7CC8-D89A-4F35-9FB0-CC87257812FF}" dt="2022-12-15T20:37:37.140" v="2623"/>
          <ac:picMkLst>
            <pc:docMk/>
            <pc:sldMk cId="2375567087" sldId="272"/>
            <ac:picMk id="138" creationId="{D87FA6F4-8C86-4AB7-0EFD-CD2E0E5C6FA6}"/>
          </ac:picMkLst>
        </pc:picChg>
        <pc:picChg chg="mod">
          <ac:chgData name="Per Feet" userId="a88ecb6bd7bd4b84" providerId="LiveId" clId="{79AA7CC8-D89A-4F35-9FB0-CC87257812FF}" dt="2022-12-15T20:37:43.553" v="2625"/>
          <ac:picMkLst>
            <pc:docMk/>
            <pc:sldMk cId="2375567087" sldId="272"/>
            <ac:picMk id="140" creationId="{10051D0D-5061-6C92-79E1-E44F262CCC13}"/>
          </ac:picMkLst>
        </pc:picChg>
        <pc:picChg chg="mod">
          <ac:chgData name="Per Feet" userId="a88ecb6bd7bd4b84" providerId="LiveId" clId="{79AA7CC8-D89A-4F35-9FB0-CC87257812FF}" dt="2022-12-15T20:37:43.553" v="2625"/>
          <ac:picMkLst>
            <pc:docMk/>
            <pc:sldMk cId="2375567087" sldId="272"/>
            <ac:picMk id="141" creationId="{856884F7-019C-57CF-63C7-E562A726C1BA}"/>
          </ac:picMkLst>
        </pc:picChg>
        <pc:picChg chg="mod">
          <ac:chgData name="Per Feet" userId="a88ecb6bd7bd4b84" providerId="LiveId" clId="{79AA7CC8-D89A-4F35-9FB0-CC87257812FF}" dt="2022-12-15T20:37:43.553" v="2625"/>
          <ac:picMkLst>
            <pc:docMk/>
            <pc:sldMk cId="2375567087" sldId="272"/>
            <ac:picMk id="142" creationId="{E1D93153-2F92-5B84-5CD1-B5ADE334D8A7}"/>
          </ac:picMkLst>
        </pc:picChg>
        <pc:picChg chg="mod">
          <ac:chgData name="Per Feet" userId="a88ecb6bd7bd4b84" providerId="LiveId" clId="{79AA7CC8-D89A-4F35-9FB0-CC87257812FF}" dt="2022-12-15T20:37:47.743" v="2627"/>
          <ac:picMkLst>
            <pc:docMk/>
            <pc:sldMk cId="2375567087" sldId="272"/>
            <ac:picMk id="144" creationId="{659B8EF3-B3DA-4691-2253-AA4666BE98A2}"/>
          </ac:picMkLst>
        </pc:picChg>
        <pc:picChg chg="mod">
          <ac:chgData name="Per Feet" userId="a88ecb6bd7bd4b84" providerId="LiveId" clId="{79AA7CC8-D89A-4F35-9FB0-CC87257812FF}" dt="2022-12-15T20:37:47.743" v="2627"/>
          <ac:picMkLst>
            <pc:docMk/>
            <pc:sldMk cId="2375567087" sldId="272"/>
            <ac:picMk id="145" creationId="{1DC77E3C-B0DC-8DF7-40CD-F53098703F7F}"/>
          </ac:picMkLst>
        </pc:picChg>
        <pc:picChg chg="mod">
          <ac:chgData name="Per Feet" userId="a88ecb6bd7bd4b84" providerId="LiveId" clId="{79AA7CC8-D89A-4F35-9FB0-CC87257812FF}" dt="2022-12-15T20:37:47.743" v="2627"/>
          <ac:picMkLst>
            <pc:docMk/>
            <pc:sldMk cId="2375567087" sldId="272"/>
            <ac:picMk id="146" creationId="{269EEE66-D30D-9D31-158E-F26F0CFE5072}"/>
          </ac:picMkLst>
        </pc:picChg>
        <pc:picChg chg="mod">
          <ac:chgData name="Per Feet" userId="a88ecb6bd7bd4b84" providerId="LiveId" clId="{79AA7CC8-D89A-4F35-9FB0-CC87257812FF}" dt="2022-12-15T20:38:00.858" v="2631"/>
          <ac:picMkLst>
            <pc:docMk/>
            <pc:sldMk cId="2375567087" sldId="272"/>
            <ac:picMk id="148" creationId="{20BA82F3-C326-1694-3250-044CDFB97875}"/>
          </ac:picMkLst>
        </pc:picChg>
        <pc:picChg chg="mod">
          <ac:chgData name="Per Feet" userId="a88ecb6bd7bd4b84" providerId="LiveId" clId="{79AA7CC8-D89A-4F35-9FB0-CC87257812FF}" dt="2022-12-15T20:38:00.858" v="2631"/>
          <ac:picMkLst>
            <pc:docMk/>
            <pc:sldMk cId="2375567087" sldId="272"/>
            <ac:picMk id="149" creationId="{8D697434-C2AA-957A-7141-995E5365862C}"/>
          </ac:picMkLst>
        </pc:picChg>
        <pc:picChg chg="mod">
          <ac:chgData name="Per Feet" userId="a88ecb6bd7bd4b84" providerId="LiveId" clId="{79AA7CC8-D89A-4F35-9FB0-CC87257812FF}" dt="2022-12-15T20:38:04.987" v="2633"/>
          <ac:picMkLst>
            <pc:docMk/>
            <pc:sldMk cId="2375567087" sldId="272"/>
            <ac:picMk id="151" creationId="{2CECB270-8513-5D56-96B5-3F0CE092388A}"/>
          </ac:picMkLst>
        </pc:picChg>
        <pc:picChg chg="mod">
          <ac:chgData name="Per Feet" userId="a88ecb6bd7bd4b84" providerId="LiveId" clId="{79AA7CC8-D89A-4F35-9FB0-CC87257812FF}" dt="2022-12-15T20:38:04.987" v="2633"/>
          <ac:picMkLst>
            <pc:docMk/>
            <pc:sldMk cId="2375567087" sldId="272"/>
            <ac:picMk id="152" creationId="{D538493F-3BA5-0872-FD40-4D0D0DFEECD5}"/>
          </ac:picMkLst>
        </pc:picChg>
        <pc:picChg chg="add mod">
          <ac:chgData name="Per Feet" userId="a88ecb6bd7bd4b84" providerId="LiveId" clId="{79AA7CC8-D89A-4F35-9FB0-CC87257812FF}" dt="2022-12-15T20:38:23.979" v="2641" actId="1076"/>
          <ac:picMkLst>
            <pc:docMk/>
            <pc:sldMk cId="2375567087" sldId="272"/>
            <ac:picMk id="153" creationId="{76810520-4667-14BD-9ECF-0F40598A9668}"/>
          </ac:picMkLst>
        </pc:picChg>
        <pc:picChg chg="add mod">
          <ac:chgData name="Per Feet" userId="a88ecb6bd7bd4b84" providerId="LiveId" clId="{79AA7CC8-D89A-4F35-9FB0-CC87257812FF}" dt="2022-12-15T20:38:32.665" v="2644" actId="1076"/>
          <ac:picMkLst>
            <pc:docMk/>
            <pc:sldMk cId="2375567087" sldId="272"/>
            <ac:picMk id="154" creationId="{7FDFF9B9-C67A-8A36-3F9C-0475E92FA15C}"/>
          </ac:picMkLst>
        </pc:picChg>
        <pc:picChg chg="add mod">
          <ac:chgData name="Per Feet" userId="a88ecb6bd7bd4b84" providerId="LiveId" clId="{79AA7CC8-D89A-4F35-9FB0-CC87257812FF}" dt="2022-12-16T12:50:12.258" v="3473" actId="1037"/>
          <ac:picMkLst>
            <pc:docMk/>
            <pc:sldMk cId="2375567087" sldId="272"/>
            <ac:picMk id="155" creationId="{557C3DA2-AF16-4988-CD59-7C516C4948D9}"/>
          </ac:picMkLst>
        </pc:picChg>
        <pc:picChg chg="add mod">
          <ac:chgData name="Per Feet" userId="a88ecb6bd7bd4b84" providerId="LiveId" clId="{79AA7CC8-D89A-4F35-9FB0-CC87257812FF}" dt="2022-12-16T12:50:34.362" v="3511" actId="1036"/>
          <ac:picMkLst>
            <pc:docMk/>
            <pc:sldMk cId="2375567087" sldId="272"/>
            <ac:picMk id="156" creationId="{A2CC812B-0B99-DA12-896B-E7F67925371A}"/>
          </ac:picMkLst>
        </pc:picChg>
        <pc:picChg chg="add mod">
          <ac:chgData name="Per Feet" userId="a88ecb6bd7bd4b84" providerId="LiveId" clId="{79AA7CC8-D89A-4F35-9FB0-CC87257812FF}" dt="2022-12-16T12:50:43.842" v="3515" actId="1036"/>
          <ac:picMkLst>
            <pc:docMk/>
            <pc:sldMk cId="2375567087" sldId="272"/>
            <ac:picMk id="157" creationId="{98D3BA48-B2A1-7B34-0D9A-8A6312F8F40B}"/>
          </ac:picMkLst>
        </pc:picChg>
        <pc:picChg chg="mod">
          <ac:chgData name="Per Feet" userId="a88ecb6bd7bd4b84" providerId="LiveId" clId="{79AA7CC8-D89A-4F35-9FB0-CC87257812FF}" dt="2022-12-15T20:38:54.548" v="2653"/>
          <ac:picMkLst>
            <pc:docMk/>
            <pc:sldMk cId="2375567087" sldId="272"/>
            <ac:picMk id="159" creationId="{1F36A693-09A7-A389-8EF7-AD201A753A59}"/>
          </ac:picMkLst>
        </pc:picChg>
        <pc:picChg chg="mod">
          <ac:chgData name="Per Feet" userId="a88ecb6bd7bd4b84" providerId="LiveId" clId="{79AA7CC8-D89A-4F35-9FB0-CC87257812FF}" dt="2022-12-15T20:38:54.548" v="2653"/>
          <ac:picMkLst>
            <pc:docMk/>
            <pc:sldMk cId="2375567087" sldId="272"/>
            <ac:picMk id="160" creationId="{3A50967D-7D7A-022A-45BF-6A1EA6D76B35}"/>
          </ac:picMkLst>
        </pc:picChg>
        <pc:cxnChg chg="mod">
          <ac:chgData name="Per Feet" userId="a88ecb6bd7bd4b84" providerId="LiveId" clId="{79AA7CC8-D89A-4F35-9FB0-CC87257812FF}" dt="2022-12-16T12:50:51.695" v="3517" actId="14100"/>
          <ac:cxnSpMkLst>
            <pc:docMk/>
            <pc:sldMk cId="2375567087" sldId="272"/>
            <ac:cxnSpMk id="10" creationId="{9CD79DF9-B77B-5F4B-6C56-2B3246F6C97B}"/>
          </ac:cxnSpMkLst>
        </pc:cxnChg>
        <pc:cxnChg chg="mod">
          <ac:chgData name="Per Feet" userId="a88ecb6bd7bd4b84" providerId="LiveId" clId="{79AA7CC8-D89A-4F35-9FB0-CC87257812FF}" dt="2022-12-16T12:50:49.785" v="3516" actId="14100"/>
          <ac:cxnSpMkLst>
            <pc:docMk/>
            <pc:sldMk cId="2375567087" sldId="272"/>
            <ac:cxnSpMk id="12" creationId="{5420663A-9F5E-08FE-F905-F6C4FB76CC41}"/>
          </ac:cxnSpMkLst>
        </pc:cxnChg>
        <pc:cxnChg chg="mod">
          <ac:chgData name="Per Feet" userId="a88ecb6bd7bd4b84" providerId="LiveId" clId="{79AA7CC8-D89A-4F35-9FB0-CC87257812FF}" dt="2022-12-15T20:29:19.213" v="2478" actId="14100"/>
          <ac:cxnSpMkLst>
            <pc:docMk/>
            <pc:sldMk cId="2375567087" sldId="272"/>
            <ac:cxnSpMk id="14" creationId="{3A1DF90C-6D6F-6ACE-AEBD-AEF4A124A30E}"/>
          </ac:cxnSpMkLst>
        </pc:cxnChg>
        <pc:cxnChg chg="mod">
          <ac:chgData name="Per Feet" userId="a88ecb6bd7bd4b84" providerId="LiveId" clId="{79AA7CC8-D89A-4F35-9FB0-CC87257812FF}" dt="2022-12-15T20:30:40.420" v="2496" actId="14100"/>
          <ac:cxnSpMkLst>
            <pc:docMk/>
            <pc:sldMk cId="2375567087" sldId="272"/>
            <ac:cxnSpMk id="19" creationId="{A5DB2994-9C92-49B3-2FCA-47A071E21FD0}"/>
          </ac:cxnSpMkLst>
        </pc:cxnChg>
        <pc:cxnChg chg="mod">
          <ac:chgData name="Per Feet" userId="a88ecb6bd7bd4b84" providerId="LiveId" clId="{79AA7CC8-D89A-4F35-9FB0-CC87257812FF}" dt="2022-12-15T20:30:44.960" v="2498" actId="14100"/>
          <ac:cxnSpMkLst>
            <pc:docMk/>
            <pc:sldMk cId="2375567087" sldId="272"/>
            <ac:cxnSpMk id="22" creationId="{F8E082B7-7106-0546-A4A0-2957851FF67E}"/>
          </ac:cxnSpMkLst>
        </pc:cxnChg>
        <pc:cxnChg chg="mod">
          <ac:chgData name="Per Feet" userId="a88ecb6bd7bd4b84" providerId="LiveId" clId="{79AA7CC8-D89A-4F35-9FB0-CC87257812FF}" dt="2022-12-15T20:30:51.098" v="2500" actId="14100"/>
          <ac:cxnSpMkLst>
            <pc:docMk/>
            <pc:sldMk cId="2375567087" sldId="272"/>
            <ac:cxnSpMk id="25" creationId="{B4C396E2-7720-88F8-1097-FD5C143E8EA9}"/>
          </ac:cxnSpMkLst>
        </pc:cxnChg>
        <pc:cxnChg chg="mod">
          <ac:chgData name="Per Feet" userId="a88ecb6bd7bd4b84" providerId="LiveId" clId="{79AA7CC8-D89A-4F35-9FB0-CC87257812FF}" dt="2022-12-15T20:30:36.096" v="2494" actId="14100"/>
          <ac:cxnSpMkLst>
            <pc:docMk/>
            <pc:sldMk cId="2375567087" sldId="272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2-15T20:29:08.315" v="2475" actId="14100"/>
          <ac:cxnSpMkLst>
            <pc:docMk/>
            <pc:sldMk cId="2375567087" sldId="272"/>
            <ac:cxnSpMk id="30" creationId="{DA8897A8-1E35-C943-1ECE-11BAB47AF882}"/>
          </ac:cxnSpMkLst>
        </pc:cxnChg>
        <pc:cxnChg chg="add del mod">
          <ac:chgData name="Per Feet" userId="a88ecb6bd7bd4b84" providerId="LiveId" clId="{79AA7CC8-D89A-4F35-9FB0-CC87257812FF}" dt="2022-12-15T19:46:58.957" v="1951" actId="478"/>
          <ac:cxnSpMkLst>
            <pc:docMk/>
            <pc:sldMk cId="2375567087" sldId="272"/>
            <ac:cxnSpMk id="31" creationId="{C887E785-F892-C2A3-BB04-06C914D8F7C9}"/>
          </ac:cxnSpMkLst>
        </pc:cxnChg>
        <pc:cxnChg chg="mod">
          <ac:chgData name="Per Feet" userId="a88ecb6bd7bd4b84" providerId="LiveId" clId="{79AA7CC8-D89A-4F35-9FB0-CC87257812FF}" dt="2022-12-15T20:31:12.338" v="2507" actId="14100"/>
          <ac:cxnSpMkLst>
            <pc:docMk/>
            <pc:sldMk cId="2375567087" sldId="272"/>
            <ac:cxnSpMk id="34" creationId="{FFDE7C48-CE96-B8EE-FC60-9440B7F25084}"/>
          </ac:cxnSpMkLst>
        </pc:cxnChg>
        <pc:cxnChg chg="mod">
          <ac:chgData name="Per Feet" userId="a88ecb6bd7bd4b84" providerId="LiveId" clId="{79AA7CC8-D89A-4F35-9FB0-CC87257812FF}" dt="2022-12-15T20:29:58.205" v="2487" actId="14100"/>
          <ac:cxnSpMkLst>
            <pc:docMk/>
            <pc:sldMk cId="2375567087" sldId="272"/>
            <ac:cxnSpMk id="38" creationId="{31B0F02C-26E7-9575-B953-FDC88EF28C28}"/>
          </ac:cxnSpMkLst>
        </pc:cxnChg>
        <pc:cxnChg chg="mod">
          <ac:chgData name="Per Feet" userId="a88ecb6bd7bd4b84" providerId="LiveId" clId="{79AA7CC8-D89A-4F35-9FB0-CC87257812FF}" dt="2022-12-15T20:31:03.933" v="2504" actId="14100"/>
          <ac:cxnSpMkLst>
            <pc:docMk/>
            <pc:sldMk cId="2375567087" sldId="272"/>
            <ac:cxnSpMk id="39" creationId="{C6E7A8B5-6F15-2C5D-5B68-464214E96B1C}"/>
          </ac:cxnSpMkLst>
        </pc:cxnChg>
        <pc:cxnChg chg="add del mod">
          <ac:chgData name="Per Feet" userId="a88ecb6bd7bd4b84" providerId="LiveId" clId="{79AA7CC8-D89A-4F35-9FB0-CC87257812FF}" dt="2022-12-15T19:47:17.241" v="1959" actId="478"/>
          <ac:cxnSpMkLst>
            <pc:docMk/>
            <pc:sldMk cId="2375567087" sldId="272"/>
            <ac:cxnSpMk id="41" creationId="{8B3E7A41-A477-F0A2-0618-ADED89C10061}"/>
          </ac:cxnSpMkLst>
        </pc:cxnChg>
        <pc:cxnChg chg="mod">
          <ac:chgData name="Per Feet" userId="a88ecb6bd7bd4b84" providerId="LiveId" clId="{79AA7CC8-D89A-4F35-9FB0-CC87257812FF}" dt="2022-12-15T20:31:17.318" v="2509" actId="14100"/>
          <ac:cxnSpMkLst>
            <pc:docMk/>
            <pc:sldMk cId="2375567087" sldId="272"/>
            <ac:cxnSpMk id="44" creationId="{3945C21C-E8DC-5178-79B6-305A84F0B045}"/>
          </ac:cxnSpMkLst>
        </pc:cxnChg>
        <pc:cxnChg chg="mod">
          <ac:chgData name="Per Feet" userId="a88ecb6bd7bd4b84" providerId="LiveId" clId="{79AA7CC8-D89A-4F35-9FB0-CC87257812FF}" dt="2022-12-15T20:31:23.766" v="2511" actId="14100"/>
          <ac:cxnSpMkLst>
            <pc:docMk/>
            <pc:sldMk cId="2375567087" sldId="272"/>
            <ac:cxnSpMk id="74" creationId="{8F5F14EE-B640-2172-C1D7-943E2F32A9FB}"/>
          </ac:cxnSpMkLst>
        </pc:cxnChg>
        <pc:cxnChg chg="mod">
          <ac:chgData name="Per Feet" userId="a88ecb6bd7bd4b84" providerId="LiveId" clId="{79AA7CC8-D89A-4F35-9FB0-CC87257812FF}" dt="2022-12-15T20:29:50.367" v="2485" actId="14100"/>
          <ac:cxnSpMkLst>
            <pc:docMk/>
            <pc:sldMk cId="2375567087" sldId="272"/>
            <ac:cxnSpMk id="77" creationId="{615B39AA-1A88-F224-3A77-49FE38EA4609}"/>
          </ac:cxnSpMkLst>
        </pc:cxnChg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1174994089" sldId="273"/>
        </pc:sldMkLst>
      </pc:sldChg>
      <pc:sldChg chg="addSp delSp modSp add mod">
        <pc:chgData name="Per Feet" userId="a88ecb6bd7bd4b84" providerId="LiveId" clId="{79AA7CC8-D89A-4F35-9FB0-CC87257812FF}" dt="2022-12-16T12:46:04.768" v="3456" actId="20577"/>
        <pc:sldMkLst>
          <pc:docMk/>
          <pc:sldMk cId="2982784488" sldId="273"/>
        </pc:sldMkLst>
        <pc:spChg chg="mod">
          <ac:chgData name="Per Feet" userId="a88ecb6bd7bd4b84" providerId="LiveId" clId="{79AA7CC8-D89A-4F35-9FB0-CC87257812FF}" dt="2022-12-16T12:46:04.768" v="3456" actId="20577"/>
          <ac:spMkLst>
            <pc:docMk/>
            <pc:sldMk cId="2982784488" sldId="273"/>
            <ac:spMk id="2" creationId="{87EAE303-4591-A7A4-AC03-C6B53393F8F0}"/>
          </ac:spMkLst>
        </pc:spChg>
        <pc:spChg chg="add del mod">
          <ac:chgData name="Per Feet" userId="a88ecb6bd7bd4b84" providerId="LiveId" clId="{79AA7CC8-D89A-4F35-9FB0-CC87257812FF}" dt="2022-12-15T20:26:28.624" v="2431" actId="478"/>
          <ac:spMkLst>
            <pc:docMk/>
            <pc:sldMk cId="2982784488" sldId="273"/>
            <ac:spMk id="5" creationId="{E85FEE5B-5218-47C0-CBF3-62165DEA99D1}"/>
          </ac:spMkLst>
        </pc:spChg>
        <pc:spChg chg="add mod">
          <ac:chgData name="Per Feet" userId="a88ecb6bd7bd4b84" providerId="LiveId" clId="{79AA7CC8-D89A-4F35-9FB0-CC87257812FF}" dt="2022-12-16T12:06:45.163" v="3041" actId="692"/>
          <ac:spMkLst>
            <pc:docMk/>
            <pc:sldMk cId="2982784488" sldId="273"/>
            <ac:spMk id="6" creationId="{CCD78A11-0308-C772-FA00-4F8DEDCDEF13}"/>
          </ac:spMkLst>
        </pc:spChg>
        <pc:spChg chg="mod">
          <ac:chgData name="Per Feet" userId="a88ecb6bd7bd4b84" providerId="LiveId" clId="{79AA7CC8-D89A-4F35-9FB0-CC87257812FF}" dt="2022-12-16T12:05:57.520" v="3036" actId="692"/>
          <ac:spMkLst>
            <pc:docMk/>
            <pc:sldMk cId="2982784488" sldId="273"/>
            <ac:spMk id="9" creationId="{05E3A629-DD81-9182-5FFD-F3520FB1F453}"/>
          </ac:spMkLst>
        </pc:spChg>
        <pc:spChg chg="mod">
          <ac:chgData name="Per Feet" userId="a88ecb6bd7bd4b84" providerId="LiveId" clId="{79AA7CC8-D89A-4F35-9FB0-CC87257812FF}" dt="2022-12-16T12:06:45.163" v="3041" actId="692"/>
          <ac:spMkLst>
            <pc:docMk/>
            <pc:sldMk cId="2982784488" sldId="273"/>
            <ac:spMk id="11" creationId="{65238590-86A2-5225-6B83-06EA4B5A50A4}"/>
          </ac:spMkLst>
        </pc:spChg>
        <pc:spChg chg="mod">
          <ac:chgData name="Per Feet" userId="a88ecb6bd7bd4b84" providerId="LiveId" clId="{79AA7CC8-D89A-4F35-9FB0-CC87257812FF}" dt="2022-12-16T12:00:03.490" v="3008" actId="14100"/>
          <ac:spMkLst>
            <pc:docMk/>
            <pc:sldMk cId="2982784488" sldId="273"/>
            <ac:spMk id="13" creationId="{4624B084-52F5-36EB-C284-253F2F91B9E4}"/>
          </ac:spMkLst>
        </pc:spChg>
        <pc:spChg chg="mod">
          <ac:chgData name="Per Feet" userId="a88ecb6bd7bd4b84" providerId="LiveId" clId="{79AA7CC8-D89A-4F35-9FB0-CC87257812FF}" dt="2022-12-16T12:07:02.260" v="3043" actId="1076"/>
          <ac:spMkLst>
            <pc:docMk/>
            <pc:sldMk cId="2982784488" sldId="273"/>
            <ac:spMk id="16" creationId="{8900AC07-81DB-7DB5-4705-A30584F41F63}"/>
          </ac:spMkLst>
        </pc:spChg>
        <pc:spChg chg="mod">
          <ac:chgData name="Per Feet" userId="a88ecb6bd7bd4b84" providerId="LiveId" clId="{79AA7CC8-D89A-4F35-9FB0-CC87257812FF}" dt="2022-12-16T12:05:57.520" v="3036" actId="692"/>
          <ac:spMkLst>
            <pc:docMk/>
            <pc:sldMk cId="2982784488" sldId="273"/>
            <ac:spMk id="18" creationId="{0322327B-B646-A02E-1F92-1A6562897E62}"/>
          </ac:spMkLst>
        </pc:spChg>
        <pc:spChg chg="mod">
          <ac:chgData name="Per Feet" userId="a88ecb6bd7bd4b84" providerId="LiveId" clId="{79AA7CC8-D89A-4F35-9FB0-CC87257812FF}" dt="2022-12-16T12:05:57.520" v="3036" actId="692"/>
          <ac:spMkLst>
            <pc:docMk/>
            <pc:sldMk cId="2982784488" sldId="273"/>
            <ac:spMk id="21" creationId="{5122B10C-14E8-71B9-2CC6-FF9C5C056BC4}"/>
          </ac:spMkLst>
        </pc:spChg>
        <pc:spChg chg="mod">
          <ac:chgData name="Per Feet" userId="a88ecb6bd7bd4b84" providerId="LiveId" clId="{79AA7CC8-D89A-4F35-9FB0-CC87257812FF}" dt="2022-12-16T12:05:57.520" v="3036" actId="692"/>
          <ac:spMkLst>
            <pc:docMk/>
            <pc:sldMk cId="2982784488" sldId="273"/>
            <ac:spMk id="24" creationId="{A2699ADD-7BD6-3E2C-19C6-E35B1AB9F62C}"/>
          </ac:spMkLst>
        </pc:spChg>
        <pc:spChg chg="del topLvl">
          <ac:chgData name="Per Feet" userId="a88ecb6bd7bd4b84" providerId="LiveId" clId="{79AA7CC8-D89A-4F35-9FB0-CC87257812FF}" dt="2022-12-15T20:28:05.400" v="2463" actId="478"/>
          <ac:spMkLst>
            <pc:docMk/>
            <pc:sldMk cId="2982784488" sldId="273"/>
            <ac:spMk id="27" creationId="{923B34E5-C591-737E-7A8D-074530F03815}"/>
          </ac:spMkLst>
        </pc:spChg>
        <pc:spChg chg="mod">
          <ac:chgData name="Per Feet" userId="a88ecb6bd7bd4b84" providerId="LiveId" clId="{79AA7CC8-D89A-4F35-9FB0-CC87257812FF}" dt="2022-12-16T12:06:45.163" v="3041" actId="692"/>
          <ac:spMkLst>
            <pc:docMk/>
            <pc:sldMk cId="2982784488" sldId="273"/>
            <ac:spMk id="32" creationId="{175FFB77-FC5C-FC31-8710-E1541F2C6C14}"/>
          </ac:spMkLst>
        </pc:spChg>
        <pc:spChg chg="mod">
          <ac:chgData name="Per Feet" userId="a88ecb6bd7bd4b84" providerId="LiveId" clId="{79AA7CC8-D89A-4F35-9FB0-CC87257812FF}" dt="2022-12-16T12:06:45.163" v="3041" actId="692"/>
          <ac:spMkLst>
            <pc:docMk/>
            <pc:sldMk cId="2982784488" sldId="273"/>
            <ac:spMk id="35" creationId="{D5A09A41-0F8E-1E8E-CB09-6102E17F896A}"/>
          </ac:spMkLst>
        </pc:spChg>
        <pc:spChg chg="mod">
          <ac:chgData name="Per Feet" userId="a88ecb6bd7bd4b84" providerId="LiveId" clId="{79AA7CC8-D89A-4F35-9FB0-CC87257812FF}" dt="2022-12-16T11:58:00.829" v="2984" actId="14100"/>
          <ac:spMkLst>
            <pc:docMk/>
            <pc:sldMk cId="2982784488" sldId="273"/>
            <ac:spMk id="37" creationId="{40D59DB5-F2F0-9EE9-6125-1A1562DD0AB8}"/>
          </ac:spMkLst>
        </pc:spChg>
        <pc:spChg chg="mod">
          <ac:chgData name="Per Feet" userId="a88ecb6bd7bd4b84" providerId="LiveId" clId="{79AA7CC8-D89A-4F35-9FB0-CC87257812FF}" dt="2022-12-16T12:06:45.163" v="3041" actId="692"/>
          <ac:spMkLst>
            <pc:docMk/>
            <pc:sldMk cId="2982784488" sldId="273"/>
            <ac:spMk id="43" creationId="{3C828CC9-CA3A-FFFB-76A5-971EB6CF21D2}"/>
          </ac:spMkLst>
        </pc:spChg>
        <pc:spChg chg="add mod">
          <ac:chgData name="Per Feet" userId="a88ecb6bd7bd4b84" providerId="LiveId" clId="{79AA7CC8-D89A-4F35-9FB0-CC87257812FF}" dt="2022-12-15T20:39:11.087" v="2656"/>
          <ac:spMkLst>
            <pc:docMk/>
            <pc:sldMk cId="2982784488" sldId="273"/>
            <ac:spMk id="61" creationId="{3699589D-3087-2565-9559-14CC68B6F02D}"/>
          </ac:spMkLst>
        </pc:spChg>
        <pc:spChg chg="add mod">
          <ac:chgData name="Per Feet" userId="a88ecb6bd7bd4b84" providerId="LiveId" clId="{79AA7CC8-D89A-4F35-9FB0-CC87257812FF}" dt="2022-12-15T20:39:11.087" v="2656"/>
          <ac:spMkLst>
            <pc:docMk/>
            <pc:sldMk cId="2982784488" sldId="273"/>
            <ac:spMk id="64" creationId="{101AE1DE-FEDC-4BAE-4787-D9959B123833}"/>
          </ac:spMkLst>
        </pc:spChg>
        <pc:spChg chg="add mod">
          <ac:chgData name="Per Feet" userId="a88ecb6bd7bd4b84" providerId="LiveId" clId="{79AA7CC8-D89A-4F35-9FB0-CC87257812FF}" dt="2022-12-15T20:39:11.087" v="2656"/>
          <ac:spMkLst>
            <pc:docMk/>
            <pc:sldMk cId="2982784488" sldId="273"/>
            <ac:spMk id="66" creationId="{3A86DC29-D40A-4264-02C3-E561740318D9}"/>
          </ac:spMkLst>
        </pc:spChg>
        <pc:spChg chg="mod">
          <ac:chgData name="Per Feet" userId="a88ecb6bd7bd4b84" providerId="LiveId" clId="{79AA7CC8-D89A-4F35-9FB0-CC87257812FF}" dt="2022-12-16T11:59:54.969" v="3006" actId="14100"/>
          <ac:spMkLst>
            <pc:docMk/>
            <pc:sldMk cId="2982784488" sldId="273"/>
            <ac:spMk id="73" creationId="{76F373DD-B75B-809E-1E22-876788625419}"/>
          </ac:spMkLst>
        </pc:spChg>
        <pc:spChg chg="mod">
          <ac:chgData name="Per Feet" userId="a88ecb6bd7bd4b84" providerId="LiveId" clId="{79AA7CC8-D89A-4F35-9FB0-CC87257812FF}" dt="2022-12-16T12:00:22.929" v="3013" actId="14100"/>
          <ac:spMkLst>
            <pc:docMk/>
            <pc:sldMk cId="2982784488" sldId="273"/>
            <ac:spMk id="76" creationId="{6628882E-8F34-2B8C-3E7B-81E60AB27160}"/>
          </ac:spMkLst>
        </pc:spChg>
        <pc:spChg chg="del">
          <ac:chgData name="Per Feet" userId="a88ecb6bd7bd4b84" providerId="LiveId" clId="{79AA7CC8-D89A-4F35-9FB0-CC87257812FF}" dt="2022-12-15T20:39:10.575" v="2655" actId="478"/>
          <ac:spMkLst>
            <pc:docMk/>
            <pc:sldMk cId="2982784488" sldId="273"/>
            <ac:spMk id="92" creationId="{C60345A9-BA29-74B0-BD98-FA0AAA58EB98}"/>
          </ac:spMkLst>
        </pc:spChg>
        <pc:spChg chg="del">
          <ac:chgData name="Per Feet" userId="a88ecb6bd7bd4b84" providerId="LiveId" clId="{79AA7CC8-D89A-4F35-9FB0-CC87257812FF}" dt="2022-12-15T20:39:10.575" v="2655" actId="478"/>
          <ac:spMkLst>
            <pc:docMk/>
            <pc:sldMk cId="2982784488" sldId="273"/>
            <ac:spMk id="93" creationId="{D6D96978-9E68-6B57-5772-9C3027A2D076}"/>
          </ac:spMkLst>
        </pc:spChg>
        <pc:spChg chg="del">
          <ac:chgData name="Per Feet" userId="a88ecb6bd7bd4b84" providerId="LiveId" clId="{79AA7CC8-D89A-4F35-9FB0-CC87257812FF}" dt="2022-12-15T20:39:10.575" v="2655" actId="478"/>
          <ac:spMkLst>
            <pc:docMk/>
            <pc:sldMk cId="2982784488" sldId="273"/>
            <ac:spMk id="97" creationId="{12B02349-FD10-4C66-A1B6-6507F490B9C0}"/>
          </ac:spMkLst>
        </pc:spChg>
        <pc:grpChg chg="mod">
          <ac:chgData name="Per Feet" userId="a88ecb6bd7bd4b84" providerId="LiveId" clId="{79AA7CC8-D89A-4F35-9FB0-CC87257812FF}" dt="2022-12-15T20:26:00.109" v="2421" actId="1076"/>
          <ac:grpSpMkLst>
            <pc:docMk/>
            <pc:sldMk cId="2982784488" sldId="273"/>
            <ac:grpSpMk id="17" creationId="{59EEFAB7-BDC1-0599-0581-DCB56B1D200A}"/>
          </ac:grpSpMkLst>
        </pc:grpChg>
        <pc:grpChg chg="mod">
          <ac:chgData name="Per Feet" userId="a88ecb6bd7bd4b84" providerId="LiveId" clId="{79AA7CC8-D89A-4F35-9FB0-CC87257812FF}" dt="2022-12-15T20:25:57.351" v="2420" actId="1076"/>
          <ac:grpSpMkLst>
            <pc:docMk/>
            <pc:sldMk cId="2982784488" sldId="273"/>
            <ac:grpSpMk id="20" creationId="{45D1E34B-ACE6-08E3-B103-1FC635DCBD30}"/>
          </ac:grpSpMkLst>
        </pc:grpChg>
        <pc:grpChg chg="mod">
          <ac:chgData name="Per Feet" userId="a88ecb6bd7bd4b84" providerId="LiveId" clId="{79AA7CC8-D89A-4F35-9FB0-CC87257812FF}" dt="2022-12-15T20:27:22.085" v="2450" actId="1076"/>
          <ac:grpSpMkLst>
            <pc:docMk/>
            <pc:sldMk cId="2982784488" sldId="273"/>
            <ac:grpSpMk id="23" creationId="{567F2BCD-9166-4BA6-1942-353E6A0DE1FE}"/>
          </ac:grpSpMkLst>
        </pc:grpChg>
        <pc:grpChg chg="del">
          <ac:chgData name="Per Feet" userId="a88ecb6bd7bd4b84" providerId="LiveId" clId="{79AA7CC8-D89A-4F35-9FB0-CC87257812FF}" dt="2022-12-15T20:28:05.400" v="2463" actId="478"/>
          <ac:grpSpMkLst>
            <pc:docMk/>
            <pc:sldMk cId="2982784488" sldId="273"/>
            <ac:grpSpMk id="26" creationId="{91F9A5EA-EB6E-2843-B9C5-AE9EFB12D745}"/>
          </ac:grpSpMkLst>
        </pc:grpChg>
        <pc:grpChg chg="mod">
          <ac:chgData name="Per Feet" userId="a88ecb6bd7bd4b84" providerId="LiveId" clId="{79AA7CC8-D89A-4F35-9FB0-CC87257812FF}" dt="2022-12-16T12:06:42.610" v="3040" actId="207"/>
          <ac:grpSpMkLst>
            <pc:docMk/>
            <pc:sldMk cId="2982784488" sldId="273"/>
            <ac:grpSpMk id="29" creationId="{2B5FE799-5236-7DE3-0639-ED2AA616436C}"/>
          </ac:grpSpMkLst>
        </pc:grpChg>
        <pc:grpChg chg="add mod">
          <ac:chgData name="Per Feet" userId="a88ecb6bd7bd4b84" providerId="LiveId" clId="{79AA7CC8-D89A-4F35-9FB0-CC87257812FF}" dt="2022-12-16T11:58:58.419" v="2995" actId="1076"/>
          <ac:grpSpMkLst>
            <pc:docMk/>
            <pc:sldMk cId="2982784488" sldId="273"/>
            <ac:grpSpMk id="31" creationId="{DADE5CD7-A715-F4EF-AE16-978C2795F818}"/>
          </ac:grpSpMkLst>
        </pc:grpChg>
        <pc:grpChg chg="mod">
          <ac:chgData name="Per Feet" userId="a88ecb6bd7bd4b84" providerId="LiveId" clId="{79AA7CC8-D89A-4F35-9FB0-CC87257812FF}" dt="2022-12-16T12:06:42.610" v="3040" actId="207"/>
          <ac:grpSpMkLst>
            <pc:docMk/>
            <pc:sldMk cId="2982784488" sldId="273"/>
            <ac:grpSpMk id="33" creationId="{696A87DA-D5D4-5817-BBC8-06CD734236D4}"/>
          </ac:grpSpMkLst>
        </pc:grpChg>
        <pc:grpChg chg="mod">
          <ac:chgData name="Per Feet" userId="a88ecb6bd7bd4b84" providerId="LiveId" clId="{79AA7CC8-D89A-4F35-9FB0-CC87257812FF}" dt="2022-12-15T20:26:52.971" v="2439" actId="1076"/>
          <ac:grpSpMkLst>
            <pc:docMk/>
            <pc:sldMk cId="2982784488" sldId="273"/>
            <ac:grpSpMk id="36" creationId="{B62DF7D1-E3D1-1568-D284-21AE164E4AE4}"/>
          </ac:grpSpMkLst>
        </pc:grpChg>
        <pc:grpChg chg="mod">
          <ac:chgData name="Per Feet" userId="a88ecb6bd7bd4b84" providerId="LiveId" clId="{79AA7CC8-D89A-4F35-9FB0-CC87257812FF}" dt="2022-12-16T12:06:42.610" v="3040" actId="207"/>
          <ac:grpSpMkLst>
            <pc:docMk/>
            <pc:sldMk cId="2982784488" sldId="273"/>
            <ac:grpSpMk id="42" creationId="{C2E21C9B-CB11-10D3-8315-DDF2EDC3B85F}"/>
          </ac:grpSpMkLst>
        </pc:grpChg>
        <pc:grpChg chg="add mod">
          <ac:chgData name="Per Feet" userId="a88ecb6bd7bd4b84" providerId="LiveId" clId="{79AA7CC8-D89A-4F35-9FB0-CC87257812FF}" dt="2022-12-16T12:00:46.709" v="3015" actId="1076"/>
          <ac:grpSpMkLst>
            <pc:docMk/>
            <pc:sldMk cId="2982784488" sldId="273"/>
            <ac:grpSpMk id="58" creationId="{65B6D9F9-4230-4B84-3272-D93B2177897D}"/>
          </ac:grpSpMkLst>
        </pc:grpChg>
        <pc:grpChg chg="add mod">
          <ac:chgData name="Per Feet" userId="a88ecb6bd7bd4b84" providerId="LiveId" clId="{79AA7CC8-D89A-4F35-9FB0-CC87257812FF}" dt="2022-12-16T12:07:33.672" v="3051" actId="1035"/>
          <ac:grpSpMkLst>
            <pc:docMk/>
            <pc:sldMk cId="2982784488" sldId="273"/>
            <ac:grpSpMk id="63" creationId="{AA046EE2-30B3-DF21-3A8D-27C75686DF15}"/>
          </ac:grpSpMkLst>
        </pc:grpChg>
        <pc:grpChg chg="add mod">
          <ac:chgData name="Per Feet" userId="a88ecb6bd7bd4b84" providerId="LiveId" clId="{79AA7CC8-D89A-4F35-9FB0-CC87257812FF}" dt="2022-12-15T20:39:11.087" v="2656"/>
          <ac:grpSpMkLst>
            <pc:docMk/>
            <pc:sldMk cId="2982784488" sldId="273"/>
            <ac:grpSpMk id="68" creationId="{E893D5CF-F351-A0AD-BE12-2E99DF0A9001}"/>
          </ac:grpSpMkLst>
        </pc:grpChg>
        <pc:grpChg chg="add mod">
          <ac:chgData name="Per Feet" userId="a88ecb6bd7bd4b84" providerId="LiveId" clId="{79AA7CC8-D89A-4F35-9FB0-CC87257812FF}" dt="2022-12-15T20:39:11.087" v="2656"/>
          <ac:grpSpMkLst>
            <pc:docMk/>
            <pc:sldMk cId="2982784488" sldId="273"/>
            <ac:grpSpMk id="71" creationId="{3FA67309-1AE9-F09C-09B3-F3274520CB4B}"/>
          </ac:grpSpMkLst>
        </pc:grpChg>
        <pc:grpChg chg="mod">
          <ac:chgData name="Per Feet" userId="a88ecb6bd7bd4b84" providerId="LiveId" clId="{79AA7CC8-D89A-4F35-9FB0-CC87257812FF}" dt="2022-12-15T20:27:38.891" v="2455" actId="1076"/>
          <ac:grpSpMkLst>
            <pc:docMk/>
            <pc:sldMk cId="2982784488" sldId="273"/>
            <ac:grpSpMk id="72" creationId="{58E607FA-0793-E33F-E2DD-242EC578C4F7}"/>
          </ac:grpSpMkLst>
        </pc:grpChg>
        <pc:grpChg chg="mod">
          <ac:chgData name="Per Feet" userId="a88ecb6bd7bd4b84" providerId="LiveId" clId="{79AA7CC8-D89A-4F35-9FB0-CC87257812FF}" dt="2022-12-15T20:26:48.977" v="2437" actId="1076"/>
          <ac:grpSpMkLst>
            <pc:docMk/>
            <pc:sldMk cId="2982784488" sldId="273"/>
            <ac:grpSpMk id="75" creationId="{AB63B17A-6F8E-06F3-9EA8-4C4A9224B1BA}"/>
          </ac:grpSpMkLst>
        </pc:grpChg>
        <pc:grpChg chg="add mod">
          <ac:chgData name="Per Feet" userId="a88ecb6bd7bd4b84" providerId="LiveId" clId="{79AA7CC8-D89A-4F35-9FB0-CC87257812FF}" dt="2022-12-16T12:07:02.260" v="3043" actId="1076"/>
          <ac:grpSpMkLst>
            <pc:docMk/>
            <pc:sldMk cId="2982784488" sldId="273"/>
            <ac:grpSpMk id="82" creationId="{1C0A34C6-B7EB-71E2-6A13-EB8B7BFF1292}"/>
          </ac:grpSpMkLst>
        </pc:grpChg>
        <pc:grpChg chg="add mod">
          <ac:chgData name="Per Feet" userId="a88ecb6bd7bd4b84" providerId="LiveId" clId="{79AA7CC8-D89A-4F35-9FB0-CC87257812FF}" dt="2022-12-16T12:07:36.906" v="3055" actId="1036"/>
          <ac:grpSpMkLst>
            <pc:docMk/>
            <pc:sldMk cId="2982784488" sldId="273"/>
            <ac:grpSpMk id="87" creationId="{DE7FD2D2-C565-53AF-8216-0BF024D4D01F}"/>
          </ac:grpSpMkLst>
        </pc:grpChg>
        <pc:grpChg chg="add mod">
          <ac:chgData name="Per Feet" userId="a88ecb6bd7bd4b84" providerId="LiveId" clId="{79AA7CC8-D89A-4F35-9FB0-CC87257812FF}" dt="2022-12-16T12:03:44.201" v="3027" actId="1076"/>
          <ac:grpSpMkLst>
            <pc:docMk/>
            <pc:sldMk cId="2982784488" sldId="273"/>
            <ac:grpSpMk id="90" creationId="{AC768C2F-4A11-5E7D-5D5A-AEC48EA32CD0}"/>
          </ac:grpSpMkLst>
        </pc:grpChg>
        <pc:grpChg chg="add mod">
          <ac:chgData name="Per Feet" userId="a88ecb6bd7bd4b84" providerId="LiveId" clId="{79AA7CC8-D89A-4F35-9FB0-CC87257812FF}" dt="2022-12-16T12:07:38.939" v="3057" actId="1035"/>
          <ac:grpSpMkLst>
            <pc:docMk/>
            <pc:sldMk cId="2982784488" sldId="273"/>
            <ac:grpSpMk id="93" creationId="{646C866D-27DE-6DF2-A7F1-CB9B06FAA7B8}"/>
          </ac:grpSpMkLst>
        </pc:grpChg>
        <pc:grpChg chg="add mod">
          <ac:chgData name="Per Feet" userId="a88ecb6bd7bd4b84" providerId="LiveId" clId="{79AA7CC8-D89A-4F35-9FB0-CC87257812FF}" dt="2022-12-16T12:07:41.883" v="3061" actId="1035"/>
          <ac:grpSpMkLst>
            <pc:docMk/>
            <pc:sldMk cId="2982784488" sldId="273"/>
            <ac:grpSpMk id="99" creationId="{50E4D616-63E4-55F0-17C9-A6489EAE4249}"/>
          </ac:grpSpMkLst>
        </pc:grpChg>
        <pc:picChg chg="add del mod">
          <ac:chgData name="Per Feet" userId="a88ecb6bd7bd4b84" providerId="LiveId" clId="{79AA7CC8-D89A-4F35-9FB0-CC87257812FF}" dt="2022-12-16T11:58:08.677" v="2986" actId="21"/>
          <ac:picMkLst>
            <pc:docMk/>
            <pc:sldMk cId="2982784488" sldId="273"/>
            <ac:picMk id="3" creationId="{9AD6CABF-831A-7A68-B525-5993F4BDA04D}"/>
          </ac:picMkLst>
        </pc:picChg>
        <pc:picChg chg="add del mod ord">
          <ac:chgData name="Per Feet" userId="a88ecb6bd7bd4b84" providerId="LiveId" clId="{79AA7CC8-D89A-4F35-9FB0-CC87257812FF}" dt="2022-12-15T20:28:42.515" v="2473" actId="478"/>
          <ac:picMkLst>
            <pc:docMk/>
            <pc:sldMk cId="2982784488" sldId="273"/>
            <ac:picMk id="4" creationId="{0F6C5771-1DA7-B023-F967-D8840514EEF1}"/>
          </ac:picMkLst>
        </pc:picChg>
        <pc:picChg chg="add mod">
          <ac:chgData name="Per Feet" userId="a88ecb6bd7bd4b84" providerId="LiveId" clId="{79AA7CC8-D89A-4F35-9FB0-CC87257812FF}" dt="2022-12-16T11:58:18.239" v="2988" actId="1076"/>
          <ac:picMkLst>
            <pc:docMk/>
            <pc:sldMk cId="2982784488" sldId="273"/>
            <ac:picMk id="26" creationId="{D0FA9FD4-C00F-18A0-ECDB-269E0E2A743A}"/>
          </ac:picMkLst>
        </pc:picChg>
        <pc:picChg chg="add mod">
          <ac:chgData name="Per Feet" userId="a88ecb6bd7bd4b84" providerId="LiveId" clId="{79AA7CC8-D89A-4F35-9FB0-CC87257812FF}" dt="2022-12-16T11:58:27.259" v="2992" actId="1076"/>
          <ac:picMkLst>
            <pc:docMk/>
            <pc:sldMk cId="2982784488" sldId="273"/>
            <ac:picMk id="27" creationId="{BCD70513-6A4B-B509-3A08-041EC98DEF82}"/>
          </ac:picMkLst>
        </pc:picChg>
        <pc:picChg chg="mod">
          <ac:chgData name="Per Feet" userId="a88ecb6bd7bd4b84" providerId="LiveId" clId="{79AA7CC8-D89A-4F35-9FB0-CC87257812FF}" dt="2022-12-16T11:58:54.999" v="2994"/>
          <ac:picMkLst>
            <pc:docMk/>
            <pc:sldMk cId="2982784488" sldId="273"/>
            <ac:picMk id="40" creationId="{40B64AB7-25A1-9A1F-A695-35AB5C8421B0}"/>
          </ac:picMkLst>
        </pc:picChg>
        <pc:picChg chg="mod">
          <ac:chgData name="Per Feet" userId="a88ecb6bd7bd4b84" providerId="LiveId" clId="{79AA7CC8-D89A-4F35-9FB0-CC87257812FF}" dt="2022-12-16T11:58:54.999" v="2994"/>
          <ac:picMkLst>
            <pc:docMk/>
            <pc:sldMk cId="2982784488" sldId="273"/>
            <ac:picMk id="41" creationId="{C20AAFE2-288A-B138-E63C-FF0AAECCD4F5}"/>
          </ac:picMkLst>
        </pc:picChg>
        <pc:picChg chg="mod">
          <ac:chgData name="Per Feet" userId="a88ecb6bd7bd4b84" providerId="LiveId" clId="{79AA7CC8-D89A-4F35-9FB0-CC87257812FF}" dt="2022-12-16T11:58:54.999" v="2994"/>
          <ac:picMkLst>
            <pc:docMk/>
            <pc:sldMk cId="2982784488" sldId="273"/>
            <ac:picMk id="45" creationId="{07D05E98-9E4B-C85B-BF32-736E212AF212}"/>
          </ac:picMkLst>
        </pc:picChg>
        <pc:picChg chg="add mod">
          <ac:chgData name="Per Feet" userId="a88ecb6bd7bd4b84" providerId="LiveId" clId="{79AA7CC8-D89A-4F35-9FB0-CC87257812FF}" dt="2022-12-16T12:07:13.930" v="3044" actId="1076"/>
          <ac:picMkLst>
            <pc:docMk/>
            <pc:sldMk cId="2982784488" sldId="273"/>
            <ac:picMk id="47" creationId="{E43D8DD0-9F4C-896A-7FDC-F248C48C6F34}"/>
          </ac:picMkLst>
        </pc:picChg>
        <pc:picChg chg="add mod">
          <ac:chgData name="Per Feet" userId="a88ecb6bd7bd4b84" providerId="LiveId" clId="{79AA7CC8-D89A-4F35-9FB0-CC87257812FF}" dt="2022-12-16T12:07:30.652" v="3047" actId="1035"/>
          <ac:picMkLst>
            <pc:docMk/>
            <pc:sldMk cId="2982784488" sldId="273"/>
            <ac:picMk id="49" creationId="{E8653520-E64B-C16F-0E21-F57210D2FE99}"/>
          </ac:picMkLst>
        </pc:picChg>
        <pc:picChg chg="del">
          <ac:chgData name="Per Feet" userId="a88ecb6bd7bd4b84" providerId="LiveId" clId="{79AA7CC8-D89A-4F35-9FB0-CC87257812FF}" dt="2022-12-15T20:34:12.854" v="2543" actId="478"/>
          <ac:picMkLst>
            <pc:docMk/>
            <pc:sldMk cId="2982784488" sldId="273"/>
            <ac:picMk id="54" creationId="{582D2C3B-1478-26E2-1C02-6C84210033D9}"/>
          </ac:picMkLst>
        </pc:picChg>
        <pc:picChg chg="del">
          <ac:chgData name="Per Feet" userId="a88ecb6bd7bd4b84" providerId="LiveId" clId="{79AA7CC8-D89A-4F35-9FB0-CC87257812FF}" dt="2022-12-15T20:27:18.734" v="2449" actId="478"/>
          <ac:picMkLst>
            <pc:docMk/>
            <pc:sldMk cId="2982784488" sldId="273"/>
            <ac:picMk id="55" creationId="{E3D9DFF3-699E-8D0A-DFDF-1026DB1081BD}"/>
          </ac:picMkLst>
        </pc:picChg>
        <pc:picChg chg="del">
          <ac:chgData name="Per Feet" userId="a88ecb6bd7bd4b84" providerId="LiveId" clId="{79AA7CC8-D89A-4F35-9FB0-CC87257812FF}" dt="2022-12-15T20:27:07.223" v="2444" actId="478"/>
          <ac:picMkLst>
            <pc:docMk/>
            <pc:sldMk cId="2982784488" sldId="273"/>
            <ac:picMk id="56" creationId="{E45E0B2E-76A7-139A-9596-92D4E5D8CD4D}"/>
          </ac:picMkLst>
        </pc:picChg>
        <pc:picChg chg="del">
          <ac:chgData name="Per Feet" userId="a88ecb6bd7bd4b84" providerId="LiveId" clId="{79AA7CC8-D89A-4F35-9FB0-CC87257812FF}" dt="2022-12-15T20:26:43.674" v="2434" actId="478"/>
          <ac:picMkLst>
            <pc:docMk/>
            <pc:sldMk cId="2982784488" sldId="273"/>
            <ac:picMk id="58" creationId="{2A29EA08-2D8F-5223-AE2E-7D74934036B8}"/>
          </ac:picMkLst>
        </pc:picChg>
        <pc:picChg chg="del mod">
          <ac:chgData name="Per Feet" userId="a88ecb6bd7bd4b84" providerId="LiveId" clId="{79AA7CC8-D89A-4F35-9FB0-CC87257812FF}" dt="2022-12-15T20:28:37.691" v="2470" actId="478"/>
          <ac:picMkLst>
            <pc:docMk/>
            <pc:sldMk cId="2982784488" sldId="273"/>
            <ac:picMk id="59" creationId="{7137643A-AEEC-CE97-68BC-5F017D48D492}"/>
          </ac:picMkLst>
        </pc:picChg>
        <pc:picChg chg="mod">
          <ac:chgData name="Per Feet" userId="a88ecb6bd7bd4b84" providerId="LiveId" clId="{79AA7CC8-D89A-4F35-9FB0-CC87257812FF}" dt="2022-12-16T12:00:39.989" v="3014"/>
          <ac:picMkLst>
            <pc:docMk/>
            <pc:sldMk cId="2982784488" sldId="273"/>
            <ac:picMk id="59" creationId="{FFEC6551-8BF1-1822-6B30-5CAA30154C08}"/>
          </ac:picMkLst>
        </pc:picChg>
        <pc:picChg chg="del mod">
          <ac:chgData name="Per Feet" userId="a88ecb6bd7bd4b84" providerId="LiveId" clId="{79AA7CC8-D89A-4F35-9FB0-CC87257812FF}" dt="2022-12-15T20:34:15.382" v="2544" actId="478"/>
          <ac:picMkLst>
            <pc:docMk/>
            <pc:sldMk cId="2982784488" sldId="273"/>
            <ac:picMk id="60" creationId="{3B1D0122-6145-A0A4-1FA3-5F8C4843C5F6}"/>
          </ac:picMkLst>
        </pc:picChg>
        <pc:picChg chg="mod">
          <ac:chgData name="Per Feet" userId="a88ecb6bd7bd4b84" providerId="LiveId" clId="{79AA7CC8-D89A-4F35-9FB0-CC87257812FF}" dt="2022-12-16T12:00:39.989" v="3014"/>
          <ac:picMkLst>
            <pc:docMk/>
            <pc:sldMk cId="2982784488" sldId="273"/>
            <ac:picMk id="60" creationId="{CC4B06C3-11CE-6463-B89D-19F7E4F4086A}"/>
          </ac:picMkLst>
        </pc:picChg>
        <pc:picChg chg="del">
          <ac:chgData name="Per Feet" userId="a88ecb6bd7bd4b84" providerId="LiveId" clId="{79AA7CC8-D89A-4F35-9FB0-CC87257812FF}" dt="2022-12-15T20:28:44.080" v="2474" actId="478"/>
          <ac:picMkLst>
            <pc:docMk/>
            <pc:sldMk cId="2982784488" sldId="273"/>
            <ac:picMk id="62" creationId="{44D7E18B-821B-8CEE-891C-552B0B5DAE1E}"/>
          </ac:picMkLst>
        </pc:picChg>
        <pc:picChg chg="mod">
          <ac:chgData name="Per Feet" userId="a88ecb6bd7bd4b84" providerId="LiveId" clId="{79AA7CC8-D89A-4F35-9FB0-CC87257812FF}" dt="2022-12-16T12:00:39.989" v="3014"/>
          <ac:picMkLst>
            <pc:docMk/>
            <pc:sldMk cId="2982784488" sldId="273"/>
            <ac:picMk id="62" creationId="{7DA701D4-5D52-6E45-2EBC-D50D9E525FB4}"/>
          </ac:picMkLst>
        </pc:picChg>
        <pc:picChg chg="del">
          <ac:chgData name="Per Feet" userId="a88ecb6bd7bd4b84" providerId="LiveId" clId="{79AA7CC8-D89A-4F35-9FB0-CC87257812FF}" dt="2022-12-15T20:28:39.466" v="2471" actId="478"/>
          <ac:picMkLst>
            <pc:docMk/>
            <pc:sldMk cId="2982784488" sldId="273"/>
            <ac:picMk id="63" creationId="{6B642AC7-A9A8-E766-236C-9543DCF8080C}"/>
          </ac:picMkLst>
        </pc:picChg>
        <pc:picChg chg="del">
          <ac:chgData name="Per Feet" userId="a88ecb6bd7bd4b84" providerId="LiveId" clId="{79AA7CC8-D89A-4F35-9FB0-CC87257812FF}" dt="2022-12-15T20:25:43.073" v="2417" actId="478"/>
          <ac:picMkLst>
            <pc:docMk/>
            <pc:sldMk cId="2982784488" sldId="273"/>
            <ac:picMk id="65" creationId="{70F479FD-7568-2619-5955-7A520649DDAE}"/>
          </ac:picMkLst>
        </pc:picChg>
        <pc:picChg chg="mod">
          <ac:chgData name="Per Feet" userId="a88ecb6bd7bd4b84" providerId="LiveId" clId="{79AA7CC8-D89A-4F35-9FB0-CC87257812FF}" dt="2022-12-16T12:01:13.399" v="3016"/>
          <ac:picMkLst>
            <pc:docMk/>
            <pc:sldMk cId="2982784488" sldId="273"/>
            <ac:picMk id="65" creationId="{F188E686-CA48-2139-8642-B11BE14DDAF6}"/>
          </ac:picMkLst>
        </pc:picChg>
        <pc:picChg chg="add mod">
          <ac:chgData name="Per Feet" userId="a88ecb6bd7bd4b84" providerId="LiveId" clId="{79AA7CC8-D89A-4F35-9FB0-CC87257812FF}" dt="2022-12-15T20:39:11.087" v="2656"/>
          <ac:picMkLst>
            <pc:docMk/>
            <pc:sldMk cId="2982784488" sldId="273"/>
            <ac:picMk id="67" creationId="{117FA896-87E0-8AF7-5031-AED613832BAE}"/>
          </ac:picMkLst>
        </pc:picChg>
        <pc:picChg chg="mod">
          <ac:chgData name="Per Feet" userId="a88ecb6bd7bd4b84" providerId="LiveId" clId="{79AA7CC8-D89A-4F35-9FB0-CC87257812FF}" dt="2022-12-15T20:39:11.087" v="2656"/>
          <ac:picMkLst>
            <pc:docMk/>
            <pc:sldMk cId="2982784488" sldId="273"/>
            <ac:picMk id="69" creationId="{4C6B6A61-D8A9-4B7F-BC53-6C1A0C2D2104}"/>
          </ac:picMkLst>
        </pc:picChg>
        <pc:picChg chg="mod">
          <ac:chgData name="Per Feet" userId="a88ecb6bd7bd4b84" providerId="LiveId" clId="{79AA7CC8-D89A-4F35-9FB0-CC87257812FF}" dt="2022-12-15T20:39:11.087" v="2656"/>
          <ac:picMkLst>
            <pc:docMk/>
            <pc:sldMk cId="2982784488" sldId="273"/>
            <ac:picMk id="70" creationId="{71B32299-2F0F-BA89-7A95-FDF865117836}"/>
          </ac:picMkLst>
        </pc:picChg>
        <pc:picChg chg="mod">
          <ac:chgData name="Per Feet" userId="a88ecb6bd7bd4b84" providerId="LiveId" clId="{79AA7CC8-D89A-4F35-9FB0-CC87257812FF}" dt="2022-12-15T20:39:11.087" v="2656"/>
          <ac:picMkLst>
            <pc:docMk/>
            <pc:sldMk cId="2982784488" sldId="273"/>
            <ac:picMk id="78" creationId="{53D0398A-0639-A065-75BD-222EFF4180E8}"/>
          </ac:picMkLst>
        </pc:picChg>
        <pc:picChg chg="mod">
          <ac:chgData name="Per Feet" userId="a88ecb6bd7bd4b84" providerId="LiveId" clId="{79AA7CC8-D89A-4F35-9FB0-CC87257812FF}" dt="2022-12-15T20:39:11.087" v="2656"/>
          <ac:picMkLst>
            <pc:docMk/>
            <pc:sldMk cId="2982784488" sldId="273"/>
            <ac:picMk id="79" creationId="{3529AF40-0CDB-AC85-0F10-22CA2310B39A}"/>
          </ac:picMkLst>
        </pc:picChg>
        <pc:picChg chg="mod">
          <ac:chgData name="Per Feet" userId="a88ecb6bd7bd4b84" providerId="LiveId" clId="{79AA7CC8-D89A-4F35-9FB0-CC87257812FF}" dt="2022-12-15T20:39:11.087" v="2656"/>
          <ac:picMkLst>
            <pc:docMk/>
            <pc:sldMk cId="2982784488" sldId="273"/>
            <ac:picMk id="80" creationId="{F487BD1D-F155-AF1E-60D2-54E58123840C}"/>
          </ac:picMkLst>
        </pc:picChg>
        <pc:picChg chg="mod">
          <ac:chgData name="Per Feet" userId="a88ecb6bd7bd4b84" providerId="LiveId" clId="{79AA7CC8-D89A-4F35-9FB0-CC87257812FF}" dt="2022-12-16T12:01:13.399" v="3016"/>
          <ac:picMkLst>
            <pc:docMk/>
            <pc:sldMk cId="2982784488" sldId="273"/>
            <ac:picMk id="81" creationId="{8AD798C2-F9EF-B354-16F3-ACB42C49806A}"/>
          </ac:picMkLst>
        </pc:picChg>
        <pc:picChg chg="del">
          <ac:chgData name="Per Feet" userId="a88ecb6bd7bd4b84" providerId="LiveId" clId="{79AA7CC8-D89A-4F35-9FB0-CC87257812FF}" dt="2022-12-15T20:26:50.342" v="2438" actId="478"/>
          <ac:picMkLst>
            <pc:docMk/>
            <pc:sldMk cId="2982784488" sldId="273"/>
            <ac:picMk id="82" creationId="{9A5D407D-CB59-E74C-C052-9B3EAFB82E03}"/>
          </ac:picMkLst>
        </pc:picChg>
        <pc:picChg chg="mod">
          <ac:chgData name="Per Feet" userId="a88ecb6bd7bd4b84" providerId="LiveId" clId="{79AA7CC8-D89A-4F35-9FB0-CC87257812FF}" dt="2022-12-16T12:01:52.009" v="3018"/>
          <ac:picMkLst>
            <pc:docMk/>
            <pc:sldMk cId="2982784488" sldId="273"/>
            <ac:picMk id="83" creationId="{6361F077-B8D5-ABE2-C01F-543AB34C113A}"/>
          </ac:picMkLst>
        </pc:picChg>
        <pc:picChg chg="mod">
          <ac:chgData name="Per Feet" userId="a88ecb6bd7bd4b84" providerId="LiveId" clId="{79AA7CC8-D89A-4F35-9FB0-CC87257812FF}" dt="2022-12-16T12:01:52.009" v="3018"/>
          <ac:picMkLst>
            <pc:docMk/>
            <pc:sldMk cId="2982784488" sldId="273"/>
            <ac:picMk id="84" creationId="{E055FD27-0766-7442-8A9A-88103F11E049}"/>
          </ac:picMkLst>
        </pc:picChg>
        <pc:picChg chg="del">
          <ac:chgData name="Per Feet" userId="a88ecb6bd7bd4b84" providerId="LiveId" clId="{79AA7CC8-D89A-4F35-9FB0-CC87257812FF}" dt="2022-12-15T20:34:12.854" v="2543" actId="478"/>
          <ac:picMkLst>
            <pc:docMk/>
            <pc:sldMk cId="2982784488" sldId="273"/>
            <ac:picMk id="85" creationId="{B9B481C4-1447-7488-DC7E-7A153A171E46}"/>
          </ac:picMkLst>
        </pc:picChg>
        <pc:picChg chg="del">
          <ac:chgData name="Per Feet" userId="a88ecb6bd7bd4b84" providerId="LiveId" clId="{79AA7CC8-D89A-4F35-9FB0-CC87257812FF}" dt="2022-12-15T20:34:12.854" v="2543" actId="478"/>
          <ac:picMkLst>
            <pc:docMk/>
            <pc:sldMk cId="2982784488" sldId="273"/>
            <ac:picMk id="86" creationId="{42F69D06-3603-F09A-FDCC-8E3D51597CBB}"/>
          </ac:picMkLst>
        </pc:picChg>
        <pc:picChg chg="del">
          <ac:chgData name="Per Feet" userId="a88ecb6bd7bd4b84" providerId="LiveId" clId="{79AA7CC8-D89A-4F35-9FB0-CC87257812FF}" dt="2022-12-15T20:27:08.959" v="2445" actId="478"/>
          <ac:picMkLst>
            <pc:docMk/>
            <pc:sldMk cId="2982784488" sldId="273"/>
            <ac:picMk id="87" creationId="{4D5B155D-1719-7724-BC08-0F01BAC34464}"/>
          </ac:picMkLst>
        </pc:picChg>
        <pc:picChg chg="mod">
          <ac:chgData name="Per Feet" userId="a88ecb6bd7bd4b84" providerId="LiveId" clId="{79AA7CC8-D89A-4F35-9FB0-CC87257812FF}" dt="2022-12-16T12:02:39.169" v="3024"/>
          <ac:picMkLst>
            <pc:docMk/>
            <pc:sldMk cId="2982784488" sldId="273"/>
            <ac:picMk id="88" creationId="{435CFFD4-5112-F91C-C4AA-0D81DA60D4B0}"/>
          </ac:picMkLst>
        </pc:picChg>
        <pc:picChg chg="del">
          <ac:chgData name="Per Feet" userId="a88ecb6bd7bd4b84" providerId="LiveId" clId="{79AA7CC8-D89A-4F35-9FB0-CC87257812FF}" dt="2022-12-15T20:34:12.854" v="2543" actId="478"/>
          <ac:picMkLst>
            <pc:docMk/>
            <pc:sldMk cId="2982784488" sldId="273"/>
            <ac:picMk id="88" creationId="{E9EF8469-87FB-1DC6-11B5-72C5FACD1244}"/>
          </ac:picMkLst>
        </pc:picChg>
        <pc:picChg chg="mod">
          <ac:chgData name="Per Feet" userId="a88ecb6bd7bd4b84" providerId="LiveId" clId="{79AA7CC8-D89A-4F35-9FB0-CC87257812FF}" dt="2022-12-16T12:02:39.169" v="3024"/>
          <ac:picMkLst>
            <pc:docMk/>
            <pc:sldMk cId="2982784488" sldId="273"/>
            <ac:picMk id="89" creationId="{143217D9-3C6E-4EC3-0852-0D715E5BA006}"/>
          </ac:picMkLst>
        </pc:picChg>
        <pc:picChg chg="del">
          <ac:chgData name="Per Feet" userId="a88ecb6bd7bd4b84" providerId="LiveId" clId="{79AA7CC8-D89A-4F35-9FB0-CC87257812FF}" dt="2022-12-15T20:34:12.854" v="2543" actId="478"/>
          <ac:picMkLst>
            <pc:docMk/>
            <pc:sldMk cId="2982784488" sldId="273"/>
            <ac:picMk id="90" creationId="{CE12FD83-A587-42C0-E027-65255BE642F7}"/>
          </ac:picMkLst>
        </pc:picChg>
        <pc:picChg chg="del mod">
          <ac:chgData name="Per Feet" userId="a88ecb6bd7bd4b84" providerId="LiveId" clId="{79AA7CC8-D89A-4F35-9FB0-CC87257812FF}" dt="2022-12-15T20:39:10.575" v="2655" actId="478"/>
          <ac:picMkLst>
            <pc:docMk/>
            <pc:sldMk cId="2982784488" sldId="273"/>
            <ac:picMk id="91" creationId="{09DA954B-D61D-4142-72FC-CC0D85ED4CA9}"/>
          </ac:picMkLst>
        </pc:picChg>
        <pc:picChg chg="mod">
          <ac:chgData name="Per Feet" userId="a88ecb6bd7bd4b84" providerId="LiveId" clId="{79AA7CC8-D89A-4F35-9FB0-CC87257812FF}" dt="2022-12-16T12:03:42" v="3026"/>
          <ac:picMkLst>
            <pc:docMk/>
            <pc:sldMk cId="2982784488" sldId="273"/>
            <ac:picMk id="91" creationId="{4E5A8E6A-985E-CB92-D8F8-0554729D91AE}"/>
          </ac:picMkLst>
        </pc:picChg>
        <pc:picChg chg="mod">
          <ac:chgData name="Per Feet" userId="a88ecb6bd7bd4b84" providerId="LiveId" clId="{79AA7CC8-D89A-4F35-9FB0-CC87257812FF}" dt="2022-12-16T12:03:42" v="3026"/>
          <ac:picMkLst>
            <pc:docMk/>
            <pc:sldMk cId="2982784488" sldId="273"/>
            <ac:picMk id="92" creationId="{52C9567B-C6FB-58C5-B47C-3C6B421B00CF}"/>
          </ac:picMkLst>
        </pc:picChg>
        <pc:picChg chg="mod">
          <ac:chgData name="Per Feet" userId="a88ecb6bd7bd4b84" providerId="LiveId" clId="{79AA7CC8-D89A-4F35-9FB0-CC87257812FF}" dt="2022-12-16T12:04:14.301" v="3028"/>
          <ac:picMkLst>
            <pc:docMk/>
            <pc:sldMk cId="2982784488" sldId="273"/>
            <ac:picMk id="94" creationId="{1F822DDF-E6E7-1A22-78F7-82ACD05FB493}"/>
          </ac:picMkLst>
        </pc:picChg>
        <pc:picChg chg="del">
          <ac:chgData name="Per Feet" userId="a88ecb6bd7bd4b84" providerId="LiveId" clId="{79AA7CC8-D89A-4F35-9FB0-CC87257812FF}" dt="2022-12-15T20:24:24.985" v="2416" actId="478"/>
          <ac:picMkLst>
            <pc:docMk/>
            <pc:sldMk cId="2982784488" sldId="273"/>
            <ac:picMk id="94" creationId="{E57C452A-FA15-B72D-AD97-FAADD3EA7D02}"/>
          </ac:picMkLst>
        </pc:picChg>
        <pc:picChg chg="mod">
          <ac:chgData name="Per Feet" userId="a88ecb6bd7bd4b84" providerId="LiveId" clId="{79AA7CC8-D89A-4F35-9FB0-CC87257812FF}" dt="2022-12-16T12:04:14.301" v="3028"/>
          <ac:picMkLst>
            <pc:docMk/>
            <pc:sldMk cId="2982784488" sldId="273"/>
            <ac:picMk id="95" creationId="{0DB4F06E-FCC5-C1AA-26D3-0D35BABCD73E}"/>
          </ac:picMkLst>
        </pc:picChg>
        <pc:picChg chg="del mod">
          <ac:chgData name="Per Feet" userId="a88ecb6bd7bd4b84" providerId="LiveId" clId="{79AA7CC8-D89A-4F35-9FB0-CC87257812FF}" dt="2022-12-15T20:39:10.575" v="2655" actId="478"/>
          <ac:picMkLst>
            <pc:docMk/>
            <pc:sldMk cId="2982784488" sldId="273"/>
            <ac:picMk id="95" creationId="{491A1EC6-3E6D-7071-ACE7-BF5B9166881E}"/>
          </ac:picMkLst>
        </pc:picChg>
        <pc:picChg chg="del mod">
          <ac:chgData name="Per Feet" userId="a88ecb6bd7bd4b84" providerId="LiveId" clId="{79AA7CC8-D89A-4F35-9FB0-CC87257812FF}" dt="2022-12-15T20:39:10.575" v="2655" actId="478"/>
          <ac:picMkLst>
            <pc:docMk/>
            <pc:sldMk cId="2982784488" sldId="273"/>
            <ac:picMk id="96" creationId="{15C1ADE0-995E-F00B-F8BD-5A8D019DCDDA}"/>
          </ac:picMkLst>
        </pc:picChg>
        <pc:picChg chg="mod">
          <ac:chgData name="Per Feet" userId="a88ecb6bd7bd4b84" providerId="LiveId" clId="{79AA7CC8-D89A-4F35-9FB0-CC87257812FF}" dt="2022-12-16T12:04:14.301" v="3028"/>
          <ac:picMkLst>
            <pc:docMk/>
            <pc:sldMk cId="2982784488" sldId="273"/>
            <ac:picMk id="96" creationId="{78355B5A-134E-4F89-973B-D656070BCBC1}"/>
          </ac:picMkLst>
        </pc:picChg>
        <pc:picChg chg="add mod">
          <ac:chgData name="Per Feet" userId="a88ecb6bd7bd4b84" providerId="LiveId" clId="{79AA7CC8-D89A-4F35-9FB0-CC87257812FF}" dt="2022-12-16T12:06:13.916" v="3038" actId="207"/>
          <ac:picMkLst>
            <pc:docMk/>
            <pc:sldMk cId="2982784488" sldId="273"/>
            <ac:picMk id="97" creationId="{1AD13430-54BE-8C5D-1F66-BE582A68CC6F}"/>
          </ac:picMkLst>
        </pc:picChg>
        <pc:picChg chg="add mod">
          <ac:chgData name="Per Feet" userId="a88ecb6bd7bd4b84" providerId="LiveId" clId="{79AA7CC8-D89A-4F35-9FB0-CC87257812FF}" dt="2022-12-16T12:05:00.880" v="3033" actId="1076"/>
          <ac:picMkLst>
            <pc:docMk/>
            <pc:sldMk cId="2982784488" sldId="273"/>
            <ac:picMk id="98" creationId="{5D0DEC0E-DBB5-F3D0-3D58-F9C4EE62371D}"/>
          </ac:picMkLst>
        </pc:picChg>
        <pc:picChg chg="mod">
          <ac:chgData name="Per Feet" userId="a88ecb6bd7bd4b84" providerId="LiveId" clId="{79AA7CC8-D89A-4F35-9FB0-CC87257812FF}" dt="2022-12-16T12:05:21.840" v="3034"/>
          <ac:picMkLst>
            <pc:docMk/>
            <pc:sldMk cId="2982784488" sldId="273"/>
            <ac:picMk id="100" creationId="{3535ACDC-74CF-18C1-1C2F-45F4C085E952}"/>
          </ac:picMkLst>
        </pc:picChg>
        <pc:picChg chg="mod">
          <ac:chgData name="Per Feet" userId="a88ecb6bd7bd4b84" providerId="LiveId" clId="{79AA7CC8-D89A-4F35-9FB0-CC87257812FF}" dt="2022-12-16T12:05:21.840" v="3034"/>
          <ac:picMkLst>
            <pc:docMk/>
            <pc:sldMk cId="2982784488" sldId="273"/>
            <ac:picMk id="101" creationId="{84390680-E512-676C-7E1B-FE08F655D260}"/>
          </ac:picMkLst>
        </pc:picChg>
        <pc:picChg chg="mod">
          <ac:chgData name="Per Feet" userId="a88ecb6bd7bd4b84" providerId="LiveId" clId="{79AA7CC8-D89A-4F35-9FB0-CC87257812FF}" dt="2022-12-16T12:05:21.840" v="3034"/>
          <ac:picMkLst>
            <pc:docMk/>
            <pc:sldMk cId="2982784488" sldId="273"/>
            <ac:picMk id="102" creationId="{C50C6519-C711-17FB-3864-9EEFCBAFE3E0}"/>
          </ac:picMkLst>
        </pc:picChg>
        <pc:cxnChg chg="add mod">
          <ac:chgData name="Per Feet" userId="a88ecb6bd7bd4b84" providerId="LiveId" clId="{79AA7CC8-D89A-4F35-9FB0-CC87257812FF}" dt="2022-12-16T12:06:45.163" v="3041" actId="692"/>
          <ac:cxnSpMkLst>
            <pc:docMk/>
            <pc:sldMk cId="2982784488" sldId="273"/>
            <ac:cxnSpMk id="7" creationId="{4016B224-602E-29E5-6134-69F73D05F601}"/>
          </ac:cxnSpMkLst>
        </pc:cxnChg>
        <pc:cxnChg chg="mod">
          <ac:chgData name="Per Feet" userId="a88ecb6bd7bd4b84" providerId="LiveId" clId="{79AA7CC8-D89A-4F35-9FB0-CC87257812FF}" dt="2022-12-16T12:00:13.349" v="3011" actId="14100"/>
          <ac:cxnSpMkLst>
            <pc:docMk/>
            <pc:sldMk cId="2982784488" sldId="273"/>
            <ac:cxnSpMk id="10" creationId="{9CD79DF9-B77B-5F4B-6C56-2B3246F6C97B}"/>
          </ac:cxnSpMkLst>
        </pc:cxnChg>
        <pc:cxnChg chg="mod">
          <ac:chgData name="Per Feet" userId="a88ecb6bd7bd4b84" providerId="LiveId" clId="{79AA7CC8-D89A-4F35-9FB0-CC87257812FF}" dt="2022-12-16T12:06:45.163" v="3041" actId="692"/>
          <ac:cxnSpMkLst>
            <pc:docMk/>
            <pc:sldMk cId="2982784488" sldId="273"/>
            <ac:cxnSpMk id="12" creationId="{5420663A-9F5E-08FE-F905-F6C4FB76CC41}"/>
          </ac:cxnSpMkLst>
        </pc:cxnChg>
        <pc:cxnChg chg="mod">
          <ac:chgData name="Per Feet" userId="a88ecb6bd7bd4b84" providerId="LiveId" clId="{79AA7CC8-D89A-4F35-9FB0-CC87257812FF}" dt="2022-12-16T12:00:03.490" v="3008" actId="14100"/>
          <ac:cxnSpMkLst>
            <pc:docMk/>
            <pc:sldMk cId="2982784488" sldId="273"/>
            <ac:cxnSpMk id="14" creationId="{3A1DF90C-6D6F-6ACE-AEBD-AEF4A124A30E}"/>
          </ac:cxnSpMkLst>
        </pc:cxnChg>
        <pc:cxnChg chg="mod">
          <ac:chgData name="Per Feet" userId="a88ecb6bd7bd4b84" providerId="LiveId" clId="{79AA7CC8-D89A-4F35-9FB0-CC87257812FF}" dt="2022-12-16T12:05:57.520" v="3036" actId="692"/>
          <ac:cxnSpMkLst>
            <pc:docMk/>
            <pc:sldMk cId="2982784488" sldId="273"/>
            <ac:cxnSpMk id="19" creationId="{A5DB2994-9C92-49B3-2FCA-47A071E21FD0}"/>
          </ac:cxnSpMkLst>
        </pc:cxnChg>
        <pc:cxnChg chg="mod">
          <ac:chgData name="Per Feet" userId="a88ecb6bd7bd4b84" providerId="LiveId" clId="{79AA7CC8-D89A-4F35-9FB0-CC87257812FF}" dt="2022-12-16T12:05:57.520" v="3036" actId="692"/>
          <ac:cxnSpMkLst>
            <pc:docMk/>
            <pc:sldMk cId="2982784488" sldId="273"/>
            <ac:cxnSpMk id="22" creationId="{F8E082B7-7106-0546-A4A0-2957851FF67E}"/>
          </ac:cxnSpMkLst>
        </pc:cxnChg>
        <pc:cxnChg chg="mod">
          <ac:chgData name="Per Feet" userId="a88ecb6bd7bd4b84" providerId="LiveId" clId="{79AA7CC8-D89A-4F35-9FB0-CC87257812FF}" dt="2022-12-16T12:05:57.520" v="3036" actId="692"/>
          <ac:cxnSpMkLst>
            <pc:docMk/>
            <pc:sldMk cId="2982784488" sldId="273"/>
            <ac:cxnSpMk id="25" creationId="{B4C396E2-7720-88F8-1097-FD5C143E8EA9}"/>
          </ac:cxnSpMkLst>
        </pc:cxnChg>
        <pc:cxnChg chg="del mod topLvl">
          <ac:chgData name="Per Feet" userId="a88ecb6bd7bd4b84" providerId="LiveId" clId="{79AA7CC8-D89A-4F35-9FB0-CC87257812FF}" dt="2022-12-15T20:28:07.656" v="2464" actId="478"/>
          <ac:cxnSpMkLst>
            <pc:docMk/>
            <pc:sldMk cId="2982784488" sldId="273"/>
            <ac:cxnSpMk id="28" creationId="{53919BB5-0B62-03DF-F977-66B2C7EFA956}"/>
          </ac:cxnSpMkLst>
        </pc:cxnChg>
        <pc:cxnChg chg="mod">
          <ac:chgData name="Per Feet" userId="a88ecb6bd7bd4b84" providerId="LiveId" clId="{79AA7CC8-D89A-4F35-9FB0-CC87257812FF}" dt="2022-12-16T12:07:02.260" v="3043" actId="1076"/>
          <ac:cxnSpMkLst>
            <pc:docMk/>
            <pc:sldMk cId="2982784488" sldId="273"/>
            <ac:cxnSpMk id="30" creationId="{DA8897A8-1E35-C943-1ECE-11BAB47AF882}"/>
          </ac:cxnSpMkLst>
        </pc:cxnChg>
        <pc:cxnChg chg="mod">
          <ac:chgData name="Per Feet" userId="a88ecb6bd7bd4b84" providerId="LiveId" clId="{79AA7CC8-D89A-4F35-9FB0-CC87257812FF}" dt="2022-12-16T12:06:45.163" v="3041" actId="692"/>
          <ac:cxnSpMkLst>
            <pc:docMk/>
            <pc:sldMk cId="2982784488" sldId="273"/>
            <ac:cxnSpMk id="34" creationId="{FFDE7C48-CE96-B8EE-FC60-9440B7F25084}"/>
          </ac:cxnSpMkLst>
        </pc:cxnChg>
        <pc:cxnChg chg="mod">
          <ac:chgData name="Per Feet" userId="a88ecb6bd7bd4b84" providerId="LiveId" clId="{79AA7CC8-D89A-4F35-9FB0-CC87257812FF}" dt="2022-12-16T11:58:00.829" v="2984" actId="14100"/>
          <ac:cxnSpMkLst>
            <pc:docMk/>
            <pc:sldMk cId="2982784488" sldId="273"/>
            <ac:cxnSpMk id="38" creationId="{31B0F02C-26E7-9575-B953-FDC88EF28C28}"/>
          </ac:cxnSpMkLst>
        </pc:cxnChg>
        <pc:cxnChg chg="mod">
          <ac:chgData name="Per Feet" userId="a88ecb6bd7bd4b84" providerId="LiveId" clId="{79AA7CC8-D89A-4F35-9FB0-CC87257812FF}" dt="2022-12-16T12:06:45.163" v="3041" actId="692"/>
          <ac:cxnSpMkLst>
            <pc:docMk/>
            <pc:sldMk cId="2982784488" sldId="273"/>
            <ac:cxnSpMk id="39" creationId="{C6E7A8B5-6F15-2C5D-5B68-464214E96B1C}"/>
          </ac:cxnSpMkLst>
        </pc:cxnChg>
        <pc:cxnChg chg="mod">
          <ac:chgData name="Per Feet" userId="a88ecb6bd7bd4b84" providerId="LiveId" clId="{79AA7CC8-D89A-4F35-9FB0-CC87257812FF}" dt="2022-12-16T12:06:45.163" v="3041" actId="692"/>
          <ac:cxnSpMkLst>
            <pc:docMk/>
            <pc:sldMk cId="2982784488" sldId="273"/>
            <ac:cxnSpMk id="44" creationId="{3945C21C-E8DC-5178-79B6-305A84F0B045}"/>
          </ac:cxnSpMkLst>
        </pc:cxnChg>
        <pc:cxnChg chg="mod">
          <ac:chgData name="Per Feet" userId="a88ecb6bd7bd4b84" providerId="LiveId" clId="{79AA7CC8-D89A-4F35-9FB0-CC87257812FF}" dt="2022-12-16T11:59:54.969" v="3006" actId="14100"/>
          <ac:cxnSpMkLst>
            <pc:docMk/>
            <pc:sldMk cId="2982784488" sldId="273"/>
            <ac:cxnSpMk id="74" creationId="{8F5F14EE-B640-2172-C1D7-943E2F32A9FB}"/>
          </ac:cxnSpMkLst>
        </pc:cxnChg>
        <pc:cxnChg chg="mod">
          <ac:chgData name="Per Feet" userId="a88ecb6bd7bd4b84" providerId="LiveId" clId="{79AA7CC8-D89A-4F35-9FB0-CC87257812FF}" dt="2022-12-16T12:00:22.929" v="3013" actId="14100"/>
          <ac:cxnSpMkLst>
            <pc:docMk/>
            <pc:sldMk cId="2982784488" sldId="273"/>
            <ac:cxnSpMk id="77" creationId="{615B39AA-1A88-F224-3A77-49FE38EA4609}"/>
          </ac:cxnSpMkLst>
        </pc:cxnChg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3013769511" sldId="274"/>
        </pc:sldMkLst>
      </pc:sldChg>
      <pc:sldChg chg="addSp delSp modSp add del mod">
        <pc:chgData name="Per Feet" userId="a88ecb6bd7bd4b84" providerId="LiveId" clId="{79AA7CC8-D89A-4F35-9FB0-CC87257812FF}" dt="2022-12-16T12:47:23.048" v="3459" actId="47"/>
        <pc:sldMkLst>
          <pc:docMk/>
          <pc:sldMk cId="3550227702" sldId="274"/>
        </pc:sldMkLst>
        <pc:spChg chg="mod">
          <ac:chgData name="Per Feet" userId="a88ecb6bd7bd4b84" providerId="LiveId" clId="{79AA7CC8-D89A-4F35-9FB0-CC87257812FF}" dt="2022-12-16T12:46:08.258" v="3457"/>
          <ac:spMkLst>
            <pc:docMk/>
            <pc:sldMk cId="3550227702" sldId="274"/>
            <ac:spMk id="2" creationId="{87EAE303-4591-A7A4-AC03-C6B53393F8F0}"/>
          </ac:spMkLst>
        </pc:spChg>
        <pc:spChg chg="mod">
          <ac:chgData name="Per Feet" userId="a88ecb6bd7bd4b84" providerId="LiveId" clId="{79AA7CC8-D89A-4F35-9FB0-CC87257812FF}" dt="2022-12-16T12:36:37.716" v="3384" actId="20577"/>
          <ac:spMkLst>
            <pc:docMk/>
            <pc:sldMk cId="3550227702" sldId="274"/>
            <ac:spMk id="6" creationId="{CCD78A11-0308-C772-FA00-4F8DEDCDEF13}"/>
          </ac:spMkLst>
        </pc:spChg>
        <pc:spChg chg="mod">
          <ac:chgData name="Per Feet" userId="a88ecb6bd7bd4b84" providerId="LiveId" clId="{79AA7CC8-D89A-4F35-9FB0-CC87257812FF}" dt="2022-12-16T12:35:59.256" v="3367" actId="14100"/>
          <ac:spMkLst>
            <pc:docMk/>
            <pc:sldMk cId="3550227702" sldId="274"/>
            <ac:spMk id="9" creationId="{05E3A629-DD81-9182-5FFD-F3520FB1F453}"/>
          </ac:spMkLst>
        </pc:spChg>
        <pc:spChg chg="mod">
          <ac:chgData name="Per Feet" userId="a88ecb6bd7bd4b84" providerId="LiveId" clId="{79AA7CC8-D89A-4F35-9FB0-CC87257812FF}" dt="2022-12-16T12:36:02.106" v="3368" actId="14100"/>
          <ac:spMkLst>
            <pc:docMk/>
            <pc:sldMk cId="3550227702" sldId="274"/>
            <ac:spMk id="11" creationId="{65238590-86A2-5225-6B83-06EA4B5A50A4}"/>
          </ac:spMkLst>
        </pc:spChg>
        <pc:spChg chg="mod">
          <ac:chgData name="Per Feet" userId="a88ecb6bd7bd4b84" providerId="LiveId" clId="{79AA7CC8-D89A-4F35-9FB0-CC87257812FF}" dt="2022-12-16T12:35:07.656" v="3332" actId="1076"/>
          <ac:spMkLst>
            <pc:docMk/>
            <pc:sldMk cId="3550227702" sldId="274"/>
            <ac:spMk id="13" creationId="{4624B084-52F5-36EB-C284-253F2F91B9E4}"/>
          </ac:spMkLst>
        </pc:spChg>
        <pc:spChg chg="mod">
          <ac:chgData name="Per Feet" userId="a88ecb6bd7bd4b84" providerId="LiveId" clId="{79AA7CC8-D89A-4F35-9FB0-CC87257812FF}" dt="2022-12-16T12:32:23.879" v="3261" actId="20577"/>
          <ac:spMkLst>
            <pc:docMk/>
            <pc:sldMk cId="3550227702" sldId="274"/>
            <ac:spMk id="16" creationId="{8900AC07-81DB-7DB5-4705-A30584F41F63}"/>
          </ac:spMkLst>
        </pc:spChg>
        <pc:spChg chg="mod">
          <ac:chgData name="Per Feet" userId="a88ecb6bd7bd4b84" providerId="LiveId" clId="{79AA7CC8-D89A-4F35-9FB0-CC87257812FF}" dt="2022-12-16T12:19:22.043" v="3143" actId="20577"/>
          <ac:spMkLst>
            <pc:docMk/>
            <pc:sldMk cId="3550227702" sldId="274"/>
            <ac:spMk id="18" creationId="{0322327B-B646-A02E-1F92-1A6562897E62}"/>
          </ac:spMkLst>
        </pc:spChg>
        <pc:spChg chg="mod">
          <ac:chgData name="Per Feet" userId="a88ecb6bd7bd4b84" providerId="LiveId" clId="{79AA7CC8-D89A-4F35-9FB0-CC87257812FF}" dt="2022-12-16T12:20:45.388" v="3160" actId="20577"/>
          <ac:spMkLst>
            <pc:docMk/>
            <pc:sldMk cId="3550227702" sldId="274"/>
            <ac:spMk id="21" creationId="{5122B10C-14E8-71B9-2CC6-FF9C5C056BC4}"/>
          </ac:spMkLst>
        </pc:spChg>
        <pc:spChg chg="mod">
          <ac:chgData name="Per Feet" userId="a88ecb6bd7bd4b84" providerId="LiveId" clId="{79AA7CC8-D89A-4F35-9FB0-CC87257812FF}" dt="2022-12-16T12:21:38.253" v="3183" actId="14100"/>
          <ac:spMkLst>
            <pc:docMk/>
            <pc:sldMk cId="3550227702" sldId="274"/>
            <ac:spMk id="24" creationId="{A2699ADD-7BD6-3E2C-19C6-E35B1AB9F62C}"/>
          </ac:spMkLst>
        </pc:spChg>
        <pc:spChg chg="mod">
          <ac:chgData name="Per Feet" userId="a88ecb6bd7bd4b84" providerId="LiveId" clId="{79AA7CC8-D89A-4F35-9FB0-CC87257812FF}" dt="2022-12-16T12:30:38.245" v="3225" actId="20577"/>
          <ac:spMkLst>
            <pc:docMk/>
            <pc:sldMk cId="3550227702" sldId="274"/>
            <ac:spMk id="32" creationId="{175FFB77-FC5C-FC31-8710-E1541F2C6C14}"/>
          </ac:spMkLst>
        </pc:spChg>
        <pc:spChg chg="mod">
          <ac:chgData name="Per Feet" userId="a88ecb6bd7bd4b84" providerId="LiveId" clId="{79AA7CC8-D89A-4F35-9FB0-CC87257812FF}" dt="2022-12-16T12:30:00.185" v="3209" actId="20577"/>
          <ac:spMkLst>
            <pc:docMk/>
            <pc:sldMk cId="3550227702" sldId="274"/>
            <ac:spMk id="35" creationId="{D5A09A41-0F8E-1E8E-CB09-6102E17F896A}"/>
          </ac:spMkLst>
        </pc:spChg>
        <pc:spChg chg="mod">
          <ac:chgData name="Per Feet" userId="a88ecb6bd7bd4b84" providerId="LiveId" clId="{79AA7CC8-D89A-4F35-9FB0-CC87257812FF}" dt="2022-12-16T12:38:01.291" v="3408" actId="20577"/>
          <ac:spMkLst>
            <pc:docMk/>
            <pc:sldMk cId="3550227702" sldId="274"/>
            <ac:spMk id="37" creationId="{40D59DB5-F2F0-9EE9-6125-1A1562DD0AB8}"/>
          </ac:spMkLst>
        </pc:spChg>
        <pc:spChg chg="mod">
          <ac:chgData name="Per Feet" userId="a88ecb6bd7bd4b84" providerId="LiveId" clId="{79AA7CC8-D89A-4F35-9FB0-CC87257812FF}" dt="2022-12-16T12:22:27.614" v="3197" actId="14100"/>
          <ac:spMkLst>
            <pc:docMk/>
            <pc:sldMk cId="3550227702" sldId="274"/>
            <ac:spMk id="48" creationId="{CE4BC775-D6A5-31BC-FDA4-5B0B7FDFCFD4}"/>
          </ac:spMkLst>
        </pc:spChg>
        <pc:spChg chg="mod">
          <ac:chgData name="Per Feet" userId="a88ecb6bd7bd4b84" providerId="LiveId" clId="{79AA7CC8-D89A-4F35-9FB0-CC87257812FF}" dt="2022-12-16T12:35:31.406" v="3354" actId="1038"/>
          <ac:spMkLst>
            <pc:docMk/>
            <pc:sldMk cId="3550227702" sldId="274"/>
            <ac:spMk id="61" creationId="{3699589D-3087-2565-9559-14CC68B6F02D}"/>
          </ac:spMkLst>
        </pc:spChg>
        <pc:spChg chg="mod">
          <ac:chgData name="Per Feet" userId="a88ecb6bd7bd4b84" providerId="LiveId" clId="{79AA7CC8-D89A-4F35-9FB0-CC87257812FF}" dt="2022-12-16T12:35:31.406" v="3354" actId="1038"/>
          <ac:spMkLst>
            <pc:docMk/>
            <pc:sldMk cId="3550227702" sldId="274"/>
            <ac:spMk id="64" creationId="{101AE1DE-FEDC-4BAE-4787-D9959B123833}"/>
          </ac:spMkLst>
        </pc:spChg>
        <pc:spChg chg="mod">
          <ac:chgData name="Per Feet" userId="a88ecb6bd7bd4b84" providerId="LiveId" clId="{79AA7CC8-D89A-4F35-9FB0-CC87257812FF}" dt="2022-12-16T12:35:31.406" v="3354" actId="1038"/>
          <ac:spMkLst>
            <pc:docMk/>
            <pc:sldMk cId="3550227702" sldId="274"/>
            <ac:spMk id="66" creationId="{3A86DC29-D40A-4264-02C3-E561740318D9}"/>
          </ac:spMkLst>
        </pc:spChg>
        <pc:spChg chg="mod">
          <ac:chgData name="Per Feet" userId="a88ecb6bd7bd4b84" providerId="LiveId" clId="{79AA7CC8-D89A-4F35-9FB0-CC87257812FF}" dt="2022-12-16T12:31:35.505" v="3248" actId="14100"/>
          <ac:spMkLst>
            <pc:docMk/>
            <pc:sldMk cId="3550227702" sldId="274"/>
            <ac:spMk id="73" creationId="{76F373DD-B75B-809E-1E22-876788625419}"/>
          </ac:spMkLst>
        </pc:spChg>
        <pc:spChg chg="mod">
          <ac:chgData name="Per Feet" userId="a88ecb6bd7bd4b84" providerId="LiveId" clId="{79AA7CC8-D89A-4F35-9FB0-CC87257812FF}" dt="2022-12-16T12:37:17.070" v="3397" actId="14100"/>
          <ac:spMkLst>
            <pc:docMk/>
            <pc:sldMk cId="3550227702" sldId="274"/>
            <ac:spMk id="76" creationId="{6628882E-8F34-2B8C-3E7B-81E60AB27160}"/>
          </ac:spMkLst>
        </pc:spChg>
        <pc:grpChg chg="mod">
          <ac:chgData name="Per Feet" userId="a88ecb6bd7bd4b84" providerId="LiveId" clId="{79AA7CC8-D89A-4F35-9FB0-CC87257812FF}" dt="2022-12-16T12:16:55.842" v="3083" actId="1076"/>
          <ac:grpSpMkLst>
            <pc:docMk/>
            <pc:sldMk cId="3550227702" sldId="274"/>
            <ac:grpSpMk id="17" creationId="{59EEFAB7-BDC1-0599-0581-DCB56B1D200A}"/>
          </ac:grpSpMkLst>
        </pc:grpChg>
        <pc:grpChg chg="mod">
          <ac:chgData name="Per Feet" userId="a88ecb6bd7bd4b84" providerId="LiveId" clId="{79AA7CC8-D89A-4F35-9FB0-CC87257812FF}" dt="2022-12-16T12:17:01.312" v="3085" actId="1076"/>
          <ac:grpSpMkLst>
            <pc:docMk/>
            <pc:sldMk cId="3550227702" sldId="274"/>
            <ac:grpSpMk id="20" creationId="{45D1E34B-ACE6-08E3-B103-1FC635DCBD30}"/>
          </ac:grpSpMkLst>
        </pc:grpChg>
        <pc:grpChg chg="mod">
          <ac:chgData name="Per Feet" userId="a88ecb6bd7bd4b84" providerId="LiveId" clId="{79AA7CC8-D89A-4F35-9FB0-CC87257812FF}" dt="2022-12-16T12:17:05.302" v="3086" actId="1076"/>
          <ac:grpSpMkLst>
            <pc:docMk/>
            <pc:sldMk cId="3550227702" sldId="274"/>
            <ac:grpSpMk id="23" creationId="{567F2BCD-9166-4BA6-1942-353E6A0DE1FE}"/>
          </ac:grpSpMkLst>
        </pc:grpChg>
        <pc:grpChg chg="mod">
          <ac:chgData name="Per Feet" userId="a88ecb6bd7bd4b84" providerId="LiveId" clId="{79AA7CC8-D89A-4F35-9FB0-CC87257812FF}" dt="2022-12-16T12:31:43.949" v="3249" actId="14100"/>
          <ac:grpSpMkLst>
            <pc:docMk/>
            <pc:sldMk cId="3550227702" sldId="274"/>
            <ac:grpSpMk id="29" creationId="{2B5FE799-5236-7DE3-0639-ED2AA616436C}"/>
          </ac:grpSpMkLst>
        </pc:grpChg>
        <pc:grpChg chg="del">
          <ac:chgData name="Per Feet" userId="a88ecb6bd7bd4b84" providerId="LiveId" clId="{79AA7CC8-D89A-4F35-9FB0-CC87257812FF}" dt="2022-12-16T12:17:26.182" v="3097" actId="478"/>
          <ac:grpSpMkLst>
            <pc:docMk/>
            <pc:sldMk cId="3550227702" sldId="274"/>
            <ac:grpSpMk id="31" creationId="{DADE5CD7-A715-F4EF-AE16-978C2795F818}"/>
          </ac:grpSpMkLst>
        </pc:grpChg>
        <pc:grpChg chg="mod">
          <ac:chgData name="Per Feet" userId="a88ecb6bd7bd4b84" providerId="LiveId" clId="{79AA7CC8-D89A-4F35-9FB0-CC87257812FF}" dt="2022-12-16T12:30:14.131" v="3212" actId="14100"/>
          <ac:grpSpMkLst>
            <pc:docMk/>
            <pc:sldMk cId="3550227702" sldId="274"/>
            <ac:grpSpMk id="33" creationId="{696A87DA-D5D4-5817-BBC8-06CD734236D4}"/>
          </ac:grpSpMkLst>
        </pc:grpChg>
        <pc:grpChg chg="mod">
          <ac:chgData name="Per Feet" userId="a88ecb6bd7bd4b84" providerId="LiveId" clId="{79AA7CC8-D89A-4F35-9FB0-CC87257812FF}" dt="2022-12-16T12:18:16.413" v="3111" actId="1076"/>
          <ac:grpSpMkLst>
            <pc:docMk/>
            <pc:sldMk cId="3550227702" sldId="274"/>
            <ac:grpSpMk id="36" creationId="{B62DF7D1-E3D1-1568-D284-21AE164E4AE4}"/>
          </ac:grpSpMkLst>
        </pc:grpChg>
        <pc:grpChg chg="del mod">
          <ac:chgData name="Per Feet" userId="a88ecb6bd7bd4b84" providerId="LiveId" clId="{79AA7CC8-D89A-4F35-9FB0-CC87257812FF}" dt="2022-12-16T12:17:22.432" v="3092" actId="478"/>
          <ac:grpSpMkLst>
            <pc:docMk/>
            <pc:sldMk cId="3550227702" sldId="274"/>
            <ac:grpSpMk id="42" creationId="{C2E21C9B-CB11-10D3-8315-DDF2EDC3B85F}"/>
          </ac:grpSpMkLst>
        </pc:grpChg>
        <pc:grpChg chg="add mod">
          <ac:chgData name="Per Feet" userId="a88ecb6bd7bd4b84" providerId="LiveId" clId="{79AA7CC8-D89A-4F35-9FB0-CC87257812FF}" dt="2022-12-16T12:17:57.375" v="3110" actId="1076"/>
          <ac:grpSpMkLst>
            <pc:docMk/>
            <pc:sldMk cId="3550227702" sldId="274"/>
            <ac:grpSpMk id="46" creationId="{E50B6500-B2AD-5953-825A-1E473160DE74}"/>
          </ac:grpSpMkLst>
        </pc:grpChg>
        <pc:grpChg chg="add del mod">
          <ac:chgData name="Per Feet" userId="a88ecb6bd7bd4b84" providerId="LiveId" clId="{79AA7CC8-D89A-4F35-9FB0-CC87257812FF}" dt="2022-12-16T12:43:51.528" v="3438" actId="478"/>
          <ac:grpSpMkLst>
            <pc:docMk/>
            <pc:sldMk cId="3550227702" sldId="274"/>
            <ac:grpSpMk id="55" creationId="{FD808011-B5CE-01AC-19A7-1B097989582E}"/>
          </ac:grpSpMkLst>
        </pc:grpChg>
        <pc:grpChg chg="del">
          <ac:chgData name="Per Feet" userId="a88ecb6bd7bd4b84" providerId="LiveId" clId="{79AA7CC8-D89A-4F35-9FB0-CC87257812FF}" dt="2022-12-16T12:17:24.282" v="3094" actId="478"/>
          <ac:grpSpMkLst>
            <pc:docMk/>
            <pc:sldMk cId="3550227702" sldId="274"/>
            <ac:grpSpMk id="58" creationId="{65B6D9F9-4230-4B84-3272-D93B2177897D}"/>
          </ac:grpSpMkLst>
        </pc:grpChg>
        <pc:grpChg chg="del">
          <ac:chgData name="Per Feet" userId="a88ecb6bd7bd4b84" providerId="LiveId" clId="{79AA7CC8-D89A-4F35-9FB0-CC87257812FF}" dt="2022-12-16T12:17:23.602" v="3093" actId="478"/>
          <ac:grpSpMkLst>
            <pc:docMk/>
            <pc:sldMk cId="3550227702" sldId="274"/>
            <ac:grpSpMk id="63" creationId="{AA046EE2-30B3-DF21-3A8D-27C75686DF15}"/>
          </ac:grpSpMkLst>
        </pc:grpChg>
        <pc:grpChg chg="mod">
          <ac:chgData name="Per Feet" userId="a88ecb6bd7bd4b84" providerId="LiveId" clId="{79AA7CC8-D89A-4F35-9FB0-CC87257812FF}" dt="2022-12-16T12:35:31.406" v="3354" actId="1038"/>
          <ac:grpSpMkLst>
            <pc:docMk/>
            <pc:sldMk cId="3550227702" sldId="274"/>
            <ac:grpSpMk id="68" creationId="{E893D5CF-F351-A0AD-BE12-2E99DF0A9001}"/>
          </ac:grpSpMkLst>
        </pc:grpChg>
        <pc:grpChg chg="mod">
          <ac:chgData name="Per Feet" userId="a88ecb6bd7bd4b84" providerId="LiveId" clId="{79AA7CC8-D89A-4F35-9FB0-CC87257812FF}" dt="2022-12-16T12:35:31.406" v="3354" actId="1038"/>
          <ac:grpSpMkLst>
            <pc:docMk/>
            <pc:sldMk cId="3550227702" sldId="274"/>
            <ac:grpSpMk id="71" creationId="{3FA67309-1AE9-F09C-09B3-F3274520CB4B}"/>
          </ac:grpSpMkLst>
        </pc:grpChg>
        <pc:grpChg chg="mod">
          <ac:chgData name="Per Feet" userId="a88ecb6bd7bd4b84" providerId="LiveId" clId="{79AA7CC8-D89A-4F35-9FB0-CC87257812FF}" dt="2022-12-16T12:16:39.718" v="3075" actId="1076"/>
          <ac:grpSpMkLst>
            <pc:docMk/>
            <pc:sldMk cId="3550227702" sldId="274"/>
            <ac:grpSpMk id="75" creationId="{AB63B17A-6F8E-06F3-9EA8-4C4A9224B1BA}"/>
          </ac:grpSpMkLst>
        </pc:grpChg>
        <pc:grpChg chg="del">
          <ac:chgData name="Per Feet" userId="a88ecb6bd7bd4b84" providerId="LiveId" clId="{79AA7CC8-D89A-4F35-9FB0-CC87257812FF}" dt="2022-12-16T12:17:28.253" v="3100" actId="478"/>
          <ac:grpSpMkLst>
            <pc:docMk/>
            <pc:sldMk cId="3550227702" sldId="274"/>
            <ac:grpSpMk id="82" creationId="{1C0A34C6-B7EB-71E2-6A13-EB8B7BFF1292}"/>
          </ac:grpSpMkLst>
        </pc:grpChg>
        <pc:grpChg chg="add mod">
          <ac:chgData name="Per Feet" userId="a88ecb6bd7bd4b84" providerId="LiveId" clId="{79AA7CC8-D89A-4F35-9FB0-CC87257812FF}" dt="2022-12-16T12:20:54.033" v="3162" actId="1076"/>
          <ac:grpSpMkLst>
            <pc:docMk/>
            <pc:sldMk cId="3550227702" sldId="274"/>
            <ac:grpSpMk id="85" creationId="{562300E6-E32D-C072-759C-AAFEB3BABEA9}"/>
          </ac:grpSpMkLst>
        </pc:grpChg>
        <pc:grpChg chg="del">
          <ac:chgData name="Per Feet" userId="a88ecb6bd7bd4b84" providerId="LiveId" clId="{79AA7CC8-D89A-4F35-9FB0-CC87257812FF}" dt="2022-12-16T12:16:25.922" v="3072" actId="478"/>
          <ac:grpSpMkLst>
            <pc:docMk/>
            <pc:sldMk cId="3550227702" sldId="274"/>
            <ac:grpSpMk id="87" creationId="{DE7FD2D2-C565-53AF-8216-0BF024D4D01F}"/>
          </ac:grpSpMkLst>
        </pc:grpChg>
        <pc:grpChg chg="del">
          <ac:chgData name="Per Feet" userId="a88ecb6bd7bd4b84" providerId="LiveId" clId="{79AA7CC8-D89A-4F35-9FB0-CC87257812FF}" dt="2022-12-16T12:16:49.012" v="3082" actId="478"/>
          <ac:grpSpMkLst>
            <pc:docMk/>
            <pc:sldMk cId="3550227702" sldId="274"/>
            <ac:grpSpMk id="90" creationId="{AC768C2F-4A11-5E7D-5D5A-AEC48EA32CD0}"/>
          </ac:grpSpMkLst>
        </pc:grpChg>
        <pc:grpChg chg="del">
          <ac:chgData name="Per Feet" userId="a88ecb6bd7bd4b84" providerId="LiveId" clId="{79AA7CC8-D89A-4F35-9FB0-CC87257812FF}" dt="2022-12-16T12:16:47.652" v="3081" actId="478"/>
          <ac:grpSpMkLst>
            <pc:docMk/>
            <pc:sldMk cId="3550227702" sldId="274"/>
            <ac:grpSpMk id="93" creationId="{646C866D-27DE-6DF2-A7F1-CB9B06FAA7B8}"/>
          </ac:grpSpMkLst>
        </pc:grpChg>
        <pc:grpChg chg="del">
          <ac:chgData name="Per Feet" userId="a88ecb6bd7bd4b84" providerId="LiveId" clId="{79AA7CC8-D89A-4F35-9FB0-CC87257812FF}" dt="2022-12-16T12:16:40.626" v="3076" actId="478"/>
          <ac:grpSpMkLst>
            <pc:docMk/>
            <pc:sldMk cId="3550227702" sldId="274"/>
            <ac:grpSpMk id="99" creationId="{50E4D616-63E4-55F0-17C9-A6489EAE4249}"/>
          </ac:grpSpMkLst>
        </pc:grpChg>
        <pc:grpChg chg="add mod">
          <ac:chgData name="Per Feet" userId="a88ecb6bd7bd4b84" providerId="LiveId" clId="{79AA7CC8-D89A-4F35-9FB0-CC87257812FF}" dt="2022-12-16T12:39:52.566" v="3421" actId="1035"/>
          <ac:grpSpMkLst>
            <pc:docMk/>
            <pc:sldMk cId="3550227702" sldId="274"/>
            <ac:grpSpMk id="107" creationId="{F910BD2C-CB7C-0F2F-544E-44FBF6A1662D}"/>
          </ac:grpSpMkLst>
        </pc:grpChg>
        <pc:grpChg chg="add mod">
          <ac:chgData name="Per Feet" userId="a88ecb6bd7bd4b84" providerId="LiveId" clId="{79AA7CC8-D89A-4F35-9FB0-CC87257812FF}" dt="2022-12-16T12:22:31.588" v="3199" actId="1076"/>
          <ac:grpSpMkLst>
            <pc:docMk/>
            <pc:sldMk cId="3550227702" sldId="274"/>
            <ac:grpSpMk id="112" creationId="{344F1C90-0756-F9FE-644D-39D0B8930DAB}"/>
          </ac:grpSpMkLst>
        </pc:grpChg>
        <pc:grpChg chg="add mod">
          <ac:chgData name="Per Feet" userId="a88ecb6bd7bd4b84" providerId="LiveId" clId="{79AA7CC8-D89A-4F35-9FB0-CC87257812FF}" dt="2022-12-16T12:37:45.551" v="3399" actId="1076"/>
          <ac:grpSpMkLst>
            <pc:docMk/>
            <pc:sldMk cId="3550227702" sldId="274"/>
            <ac:grpSpMk id="117" creationId="{EA18AEAF-8D31-6CD1-2FB9-899C5507F34A}"/>
          </ac:grpSpMkLst>
        </pc:grpChg>
        <pc:grpChg chg="add mod">
          <ac:chgData name="Per Feet" userId="a88ecb6bd7bd4b84" providerId="LiveId" clId="{79AA7CC8-D89A-4F35-9FB0-CC87257812FF}" dt="2022-12-16T12:37:23.736" v="3398" actId="1076"/>
          <ac:grpSpMkLst>
            <pc:docMk/>
            <pc:sldMk cId="3550227702" sldId="274"/>
            <ac:grpSpMk id="142" creationId="{37ABE9C2-2137-5777-38CB-A77F52A5B120}"/>
          </ac:grpSpMkLst>
        </pc:grpChg>
        <pc:grpChg chg="add mod">
          <ac:chgData name="Per Feet" userId="a88ecb6bd7bd4b84" providerId="LiveId" clId="{79AA7CC8-D89A-4F35-9FB0-CC87257812FF}" dt="2022-12-16T12:43:58.445" v="3445" actId="1038"/>
          <ac:grpSpMkLst>
            <pc:docMk/>
            <pc:sldMk cId="3550227702" sldId="274"/>
            <ac:grpSpMk id="148" creationId="{F9D95744-AAC0-F35A-D158-71C2BBCDC1FA}"/>
          </ac:grpSpMkLst>
        </pc:grpChg>
        <pc:picChg chg="del">
          <ac:chgData name="Per Feet" userId="a88ecb6bd7bd4b84" providerId="LiveId" clId="{79AA7CC8-D89A-4F35-9FB0-CC87257812FF}" dt="2022-12-16T12:14:32.122" v="3063" actId="478"/>
          <ac:picMkLst>
            <pc:docMk/>
            <pc:sldMk cId="3550227702" sldId="274"/>
            <ac:picMk id="4" creationId="{0F6C5771-1DA7-B023-F967-D8840514EEF1}"/>
          </ac:picMkLst>
        </pc:picChg>
        <pc:picChg chg="add ord">
          <ac:chgData name="Per Feet" userId="a88ecb6bd7bd4b84" providerId="LiveId" clId="{79AA7CC8-D89A-4F35-9FB0-CC87257812FF}" dt="2022-12-16T12:16:05.799" v="3067" actId="167"/>
          <ac:picMkLst>
            <pc:docMk/>
            <pc:sldMk cId="3550227702" sldId="274"/>
            <ac:picMk id="5" creationId="{12F0562F-6597-A8A1-011F-D7D68578ED31}"/>
          </ac:picMkLst>
        </pc:picChg>
        <pc:picChg chg="del">
          <ac:chgData name="Per Feet" userId="a88ecb6bd7bd4b84" providerId="LiveId" clId="{79AA7CC8-D89A-4F35-9FB0-CC87257812FF}" dt="2022-12-16T12:17:27.462" v="3099" actId="478"/>
          <ac:picMkLst>
            <pc:docMk/>
            <pc:sldMk cId="3550227702" sldId="274"/>
            <ac:picMk id="26" creationId="{D0FA9FD4-C00F-18A0-ECDB-269E0E2A743A}"/>
          </ac:picMkLst>
        </pc:picChg>
        <pc:picChg chg="del">
          <ac:chgData name="Per Feet" userId="a88ecb6bd7bd4b84" providerId="LiveId" clId="{79AA7CC8-D89A-4F35-9FB0-CC87257812FF}" dt="2022-12-16T12:17:26.749" v="3098" actId="478"/>
          <ac:picMkLst>
            <pc:docMk/>
            <pc:sldMk cId="3550227702" sldId="274"/>
            <ac:picMk id="27" creationId="{BCD70513-6A4B-B509-3A08-041EC98DEF82}"/>
          </ac:picMkLst>
        </pc:picChg>
        <pc:picChg chg="del">
          <ac:chgData name="Per Feet" userId="a88ecb6bd7bd4b84" providerId="LiveId" clId="{79AA7CC8-D89A-4F35-9FB0-CC87257812FF}" dt="2022-12-16T12:17:25.592" v="3096" actId="478"/>
          <ac:picMkLst>
            <pc:docMk/>
            <pc:sldMk cId="3550227702" sldId="274"/>
            <ac:picMk id="47" creationId="{E43D8DD0-9F4C-896A-7FDC-F248C48C6F34}"/>
          </ac:picMkLst>
        </pc:picChg>
        <pc:picChg chg="del">
          <ac:chgData name="Per Feet" userId="a88ecb6bd7bd4b84" providerId="LiveId" clId="{79AA7CC8-D89A-4F35-9FB0-CC87257812FF}" dt="2022-12-16T12:17:25.022" v="3095" actId="478"/>
          <ac:picMkLst>
            <pc:docMk/>
            <pc:sldMk cId="3550227702" sldId="274"/>
            <ac:picMk id="49" creationId="{E8653520-E64B-C16F-0E21-F57210D2FE99}"/>
          </ac:picMkLst>
        </pc:picChg>
        <pc:picChg chg="mod">
          <ac:chgData name="Per Feet" userId="a88ecb6bd7bd4b84" providerId="LiveId" clId="{79AA7CC8-D89A-4F35-9FB0-CC87257812FF}" dt="2022-12-16T12:19:54.603" v="3144"/>
          <ac:picMkLst>
            <pc:docMk/>
            <pc:sldMk cId="3550227702" sldId="274"/>
            <ac:picMk id="56" creationId="{48E2A181-BF20-B52B-A242-4C1BC152D6F3}"/>
          </ac:picMkLst>
        </pc:picChg>
        <pc:picChg chg="mod">
          <ac:chgData name="Per Feet" userId="a88ecb6bd7bd4b84" providerId="LiveId" clId="{79AA7CC8-D89A-4F35-9FB0-CC87257812FF}" dt="2022-12-16T12:19:54.603" v="3144"/>
          <ac:picMkLst>
            <pc:docMk/>
            <pc:sldMk cId="3550227702" sldId="274"/>
            <ac:picMk id="57" creationId="{665F84A1-F6D0-90AD-8EB6-1E0BC292AD85}"/>
          </ac:picMkLst>
        </pc:picChg>
        <pc:picChg chg="mod">
          <ac:chgData name="Per Feet" userId="a88ecb6bd7bd4b84" providerId="LiveId" clId="{79AA7CC8-D89A-4F35-9FB0-CC87257812FF}" dt="2022-12-16T12:35:31.406" v="3354" actId="1038"/>
          <ac:picMkLst>
            <pc:docMk/>
            <pc:sldMk cId="3550227702" sldId="274"/>
            <ac:picMk id="67" creationId="{117FA896-87E0-8AF7-5031-AED613832BAE}"/>
          </ac:picMkLst>
        </pc:picChg>
        <pc:picChg chg="mod">
          <ac:chgData name="Per Feet" userId="a88ecb6bd7bd4b84" providerId="LiveId" clId="{79AA7CC8-D89A-4F35-9FB0-CC87257812FF}" dt="2022-12-16T12:20:49.383" v="3161"/>
          <ac:picMkLst>
            <pc:docMk/>
            <pc:sldMk cId="3550227702" sldId="274"/>
            <ac:picMk id="86" creationId="{C46FAC0E-978D-D433-4492-71E8CBE73FBF}"/>
          </ac:picMkLst>
        </pc:picChg>
        <pc:picChg chg="del">
          <ac:chgData name="Per Feet" userId="a88ecb6bd7bd4b84" providerId="LiveId" clId="{79AA7CC8-D89A-4F35-9FB0-CC87257812FF}" dt="2022-12-16T12:16:44.932" v="3079" actId="478"/>
          <ac:picMkLst>
            <pc:docMk/>
            <pc:sldMk cId="3550227702" sldId="274"/>
            <ac:picMk id="97" creationId="{1AD13430-54BE-8C5D-1F66-BE582A68CC6F}"/>
          </ac:picMkLst>
        </pc:picChg>
        <pc:picChg chg="del">
          <ac:chgData name="Per Feet" userId="a88ecb6bd7bd4b84" providerId="LiveId" clId="{79AA7CC8-D89A-4F35-9FB0-CC87257812FF}" dt="2022-12-16T12:16:41.592" v="3077" actId="478"/>
          <ac:picMkLst>
            <pc:docMk/>
            <pc:sldMk cId="3550227702" sldId="274"/>
            <ac:picMk id="98" creationId="{5D0DEC0E-DBB5-F3D0-3D58-F9C4EE62371D}"/>
          </ac:picMkLst>
        </pc:picChg>
        <pc:picChg chg="mod">
          <ac:chgData name="Per Feet" userId="a88ecb6bd7bd4b84" providerId="LiveId" clId="{79AA7CC8-D89A-4F35-9FB0-CC87257812FF}" dt="2022-12-16T12:20:49.383" v="3161"/>
          <ac:picMkLst>
            <pc:docMk/>
            <pc:sldMk cId="3550227702" sldId="274"/>
            <ac:picMk id="103" creationId="{9A8AAF9E-E53D-BCB3-C977-14137D4FE412}"/>
          </ac:picMkLst>
        </pc:picChg>
        <pc:picChg chg="mod">
          <ac:chgData name="Per Feet" userId="a88ecb6bd7bd4b84" providerId="LiveId" clId="{79AA7CC8-D89A-4F35-9FB0-CC87257812FF}" dt="2022-12-16T12:20:49.383" v="3161"/>
          <ac:picMkLst>
            <pc:docMk/>
            <pc:sldMk cId="3550227702" sldId="274"/>
            <ac:picMk id="104" creationId="{EFFA3918-908D-2C27-55D7-92CBA50C5D9B}"/>
          </ac:picMkLst>
        </pc:picChg>
        <pc:picChg chg="mod">
          <ac:chgData name="Per Feet" userId="a88ecb6bd7bd4b84" providerId="LiveId" clId="{79AA7CC8-D89A-4F35-9FB0-CC87257812FF}" dt="2022-12-16T12:21:39.871" v="3184"/>
          <ac:picMkLst>
            <pc:docMk/>
            <pc:sldMk cId="3550227702" sldId="274"/>
            <ac:picMk id="108" creationId="{B2C4DF13-5BD2-E7C2-673C-71CA430B7819}"/>
          </ac:picMkLst>
        </pc:picChg>
        <pc:picChg chg="mod">
          <ac:chgData name="Per Feet" userId="a88ecb6bd7bd4b84" providerId="LiveId" clId="{79AA7CC8-D89A-4F35-9FB0-CC87257812FF}" dt="2022-12-16T12:21:39.871" v="3184"/>
          <ac:picMkLst>
            <pc:docMk/>
            <pc:sldMk cId="3550227702" sldId="274"/>
            <ac:picMk id="109" creationId="{D1A12617-C94E-42A8-681E-3B7151F751C5}"/>
          </ac:picMkLst>
        </pc:picChg>
        <pc:picChg chg="mod">
          <ac:chgData name="Per Feet" userId="a88ecb6bd7bd4b84" providerId="LiveId" clId="{79AA7CC8-D89A-4F35-9FB0-CC87257812FF}" dt="2022-12-16T12:21:39.871" v="3184"/>
          <ac:picMkLst>
            <pc:docMk/>
            <pc:sldMk cId="3550227702" sldId="274"/>
            <ac:picMk id="110" creationId="{E312E678-94CC-7977-6A62-9E1E7891C98B}"/>
          </ac:picMkLst>
        </pc:picChg>
        <pc:picChg chg="mod">
          <ac:chgData name="Per Feet" userId="a88ecb6bd7bd4b84" providerId="LiveId" clId="{79AA7CC8-D89A-4F35-9FB0-CC87257812FF}" dt="2022-12-16T12:22:29.465" v="3198"/>
          <ac:picMkLst>
            <pc:docMk/>
            <pc:sldMk cId="3550227702" sldId="274"/>
            <ac:picMk id="113" creationId="{991ED9B5-1147-F45E-0442-0D954A5404B5}"/>
          </ac:picMkLst>
        </pc:picChg>
        <pc:picChg chg="mod">
          <ac:chgData name="Per Feet" userId="a88ecb6bd7bd4b84" providerId="LiveId" clId="{79AA7CC8-D89A-4F35-9FB0-CC87257812FF}" dt="2022-12-16T12:22:29.465" v="3198"/>
          <ac:picMkLst>
            <pc:docMk/>
            <pc:sldMk cId="3550227702" sldId="274"/>
            <ac:picMk id="114" creationId="{C55955C7-CE59-5100-5CCA-5F43C5ED10F3}"/>
          </ac:picMkLst>
        </pc:picChg>
        <pc:picChg chg="mod">
          <ac:chgData name="Per Feet" userId="a88ecb6bd7bd4b84" providerId="LiveId" clId="{79AA7CC8-D89A-4F35-9FB0-CC87257812FF}" dt="2022-12-16T12:22:29.465" v="3198"/>
          <ac:picMkLst>
            <pc:docMk/>
            <pc:sldMk cId="3550227702" sldId="274"/>
            <ac:picMk id="115" creationId="{09EAE50D-0A49-E2AA-E06F-5A8B3C02D271}"/>
          </ac:picMkLst>
        </pc:picChg>
        <pc:picChg chg="add mod">
          <ac:chgData name="Per Feet" userId="a88ecb6bd7bd4b84" providerId="LiveId" clId="{79AA7CC8-D89A-4F35-9FB0-CC87257812FF}" dt="2022-12-16T12:30:16.095" v="3213" actId="1076"/>
          <ac:picMkLst>
            <pc:docMk/>
            <pc:sldMk cId="3550227702" sldId="274"/>
            <ac:picMk id="116" creationId="{ABB994E5-4F6B-8777-3CF7-8A2E6CAC1AC7}"/>
          </ac:picMkLst>
        </pc:picChg>
        <pc:picChg chg="mod">
          <ac:chgData name="Per Feet" userId="a88ecb6bd7bd4b84" providerId="LiveId" clId="{79AA7CC8-D89A-4F35-9FB0-CC87257812FF}" dt="2022-12-16T12:30:42.864" v="3226"/>
          <ac:picMkLst>
            <pc:docMk/>
            <pc:sldMk cId="3550227702" sldId="274"/>
            <ac:picMk id="118" creationId="{0B3FF7F9-4FEE-66B0-32DB-5FFE7E6E7A19}"/>
          </ac:picMkLst>
        </pc:picChg>
        <pc:picChg chg="mod">
          <ac:chgData name="Per Feet" userId="a88ecb6bd7bd4b84" providerId="LiveId" clId="{79AA7CC8-D89A-4F35-9FB0-CC87257812FF}" dt="2022-12-16T12:30:42.864" v="3226"/>
          <ac:picMkLst>
            <pc:docMk/>
            <pc:sldMk cId="3550227702" sldId="274"/>
            <ac:picMk id="119" creationId="{446D5EDF-5BCF-229F-88E6-1EBB1F788A4B}"/>
          </ac:picMkLst>
        </pc:picChg>
        <pc:picChg chg="mod">
          <ac:chgData name="Per Feet" userId="a88ecb6bd7bd4b84" providerId="LiveId" clId="{79AA7CC8-D89A-4F35-9FB0-CC87257812FF}" dt="2022-12-16T12:30:42.864" v="3226"/>
          <ac:picMkLst>
            <pc:docMk/>
            <pc:sldMk cId="3550227702" sldId="274"/>
            <ac:picMk id="120" creationId="{53712915-EA0F-B253-0BA0-1F35D361CFD9}"/>
          </ac:picMkLst>
        </pc:picChg>
        <pc:picChg chg="add mod">
          <ac:chgData name="Per Feet" userId="a88ecb6bd7bd4b84" providerId="LiveId" clId="{79AA7CC8-D89A-4F35-9FB0-CC87257812FF}" dt="2022-12-16T12:31:51.825" v="3251" actId="1076"/>
          <ac:picMkLst>
            <pc:docMk/>
            <pc:sldMk cId="3550227702" sldId="274"/>
            <ac:picMk id="122" creationId="{F6A6F441-DA6D-8DC4-FD71-5A5FA951C8A3}"/>
          </ac:picMkLst>
        </pc:picChg>
        <pc:picChg chg="add mod">
          <ac:chgData name="Per Feet" userId="a88ecb6bd7bd4b84" providerId="LiveId" clId="{79AA7CC8-D89A-4F35-9FB0-CC87257812FF}" dt="2022-12-16T12:32:33.875" v="3269" actId="1037"/>
          <ac:picMkLst>
            <pc:docMk/>
            <pc:sldMk cId="3550227702" sldId="274"/>
            <ac:picMk id="123" creationId="{7137397D-71D6-808C-B6B8-E9134BE6D7AC}"/>
          </ac:picMkLst>
        </pc:picChg>
        <pc:picChg chg="add mod">
          <ac:chgData name="Per Feet" userId="a88ecb6bd7bd4b84" providerId="LiveId" clId="{79AA7CC8-D89A-4F35-9FB0-CC87257812FF}" dt="2022-12-16T12:39:58.202" v="3428" actId="1035"/>
          <ac:picMkLst>
            <pc:docMk/>
            <pc:sldMk cId="3550227702" sldId="274"/>
            <ac:picMk id="124" creationId="{2A8FAC5D-7DB3-E838-39EA-C1F05DD31EED}"/>
          </ac:picMkLst>
        </pc:picChg>
        <pc:picChg chg="add mod">
          <ac:chgData name="Per Feet" userId="a88ecb6bd7bd4b84" providerId="LiveId" clId="{79AA7CC8-D89A-4F35-9FB0-CC87257812FF}" dt="2022-12-16T12:38:06.756" v="3415" actId="1036"/>
          <ac:picMkLst>
            <pc:docMk/>
            <pc:sldMk cId="3550227702" sldId="274"/>
            <ac:picMk id="137" creationId="{E7D07262-2385-5137-0BD3-EADD36C37837}"/>
          </ac:picMkLst>
        </pc:picChg>
        <pc:picChg chg="add mod">
          <ac:chgData name="Per Feet" userId="a88ecb6bd7bd4b84" providerId="LiveId" clId="{79AA7CC8-D89A-4F35-9FB0-CC87257812FF}" dt="2022-12-16T12:36:09.687" v="3370" actId="1076"/>
          <ac:picMkLst>
            <pc:docMk/>
            <pc:sldMk cId="3550227702" sldId="274"/>
            <ac:picMk id="140" creationId="{1832FEFA-AF00-91E2-EEB6-5F24AF8EBFE8}"/>
          </ac:picMkLst>
        </pc:picChg>
        <pc:picChg chg="add mod">
          <ac:chgData name="Per Feet" userId="a88ecb6bd7bd4b84" providerId="LiveId" clId="{79AA7CC8-D89A-4F35-9FB0-CC87257812FF}" dt="2022-12-16T12:40:04.229" v="3434" actId="1035"/>
          <ac:picMkLst>
            <pc:docMk/>
            <pc:sldMk cId="3550227702" sldId="274"/>
            <ac:picMk id="141" creationId="{831F51A8-9D0C-6B71-A1FF-E2A878017981}"/>
          </ac:picMkLst>
        </pc:picChg>
        <pc:picChg chg="mod">
          <ac:chgData name="Per Feet" userId="a88ecb6bd7bd4b84" providerId="LiveId" clId="{79AA7CC8-D89A-4F35-9FB0-CC87257812FF}" dt="2022-12-16T12:37:02.727" v="3387"/>
          <ac:picMkLst>
            <pc:docMk/>
            <pc:sldMk cId="3550227702" sldId="274"/>
            <ac:picMk id="143" creationId="{D179D3DF-75BF-77EA-EC92-D357EAE75BA7}"/>
          </ac:picMkLst>
        </pc:picChg>
        <pc:picChg chg="mod">
          <ac:chgData name="Per Feet" userId="a88ecb6bd7bd4b84" providerId="LiveId" clId="{79AA7CC8-D89A-4F35-9FB0-CC87257812FF}" dt="2022-12-16T12:37:02.727" v="3387"/>
          <ac:picMkLst>
            <pc:docMk/>
            <pc:sldMk cId="3550227702" sldId="274"/>
            <ac:picMk id="144" creationId="{5CE799EE-A0EF-6901-2A57-10651F0DAE80}"/>
          </ac:picMkLst>
        </pc:picChg>
        <pc:picChg chg="mod">
          <ac:chgData name="Per Feet" userId="a88ecb6bd7bd4b84" providerId="LiveId" clId="{79AA7CC8-D89A-4F35-9FB0-CC87257812FF}" dt="2022-12-16T12:37:02.727" v="3387"/>
          <ac:picMkLst>
            <pc:docMk/>
            <pc:sldMk cId="3550227702" sldId="274"/>
            <ac:picMk id="145" creationId="{ACA70E28-DE53-76A9-790C-8530004B1CC4}"/>
          </ac:picMkLst>
        </pc:picChg>
        <pc:picChg chg="add mod">
          <ac:chgData name="Per Feet" userId="a88ecb6bd7bd4b84" providerId="LiveId" clId="{79AA7CC8-D89A-4F35-9FB0-CC87257812FF}" dt="2022-12-16T12:38:12.138" v="3417" actId="1076"/>
          <ac:picMkLst>
            <pc:docMk/>
            <pc:sldMk cId="3550227702" sldId="274"/>
            <ac:picMk id="147" creationId="{F9398263-A402-B8ED-1C58-01AB14B0F8DC}"/>
          </ac:picMkLst>
        </pc:picChg>
        <pc:picChg chg="mod">
          <ac:chgData name="Per Feet" userId="a88ecb6bd7bd4b84" providerId="LiveId" clId="{79AA7CC8-D89A-4F35-9FB0-CC87257812FF}" dt="2022-12-16T12:43:51.948" v="3439"/>
          <ac:picMkLst>
            <pc:docMk/>
            <pc:sldMk cId="3550227702" sldId="274"/>
            <ac:picMk id="149" creationId="{4F6B430A-E012-1330-DC1C-16CCE0E915B2}"/>
          </ac:picMkLst>
        </pc:picChg>
        <pc:picChg chg="mod">
          <ac:chgData name="Per Feet" userId="a88ecb6bd7bd4b84" providerId="LiveId" clId="{79AA7CC8-D89A-4F35-9FB0-CC87257812FF}" dt="2022-12-16T12:43:51.948" v="3439"/>
          <ac:picMkLst>
            <pc:docMk/>
            <pc:sldMk cId="3550227702" sldId="274"/>
            <ac:picMk id="150" creationId="{AC776D66-2747-DA6B-AA20-55D2C726F9C8}"/>
          </ac:picMkLst>
        </pc:picChg>
        <pc:picChg chg="mod">
          <ac:chgData name="Per Feet" userId="a88ecb6bd7bd4b84" providerId="LiveId" clId="{79AA7CC8-D89A-4F35-9FB0-CC87257812FF}" dt="2022-12-16T12:43:51.948" v="3439"/>
          <ac:picMkLst>
            <pc:docMk/>
            <pc:sldMk cId="3550227702" sldId="274"/>
            <ac:picMk id="151" creationId="{1B367580-25DD-5207-C508-FC1D48FBB7D6}"/>
          </ac:picMkLst>
        </pc:picChg>
        <pc:cxnChg chg="mod">
          <ac:chgData name="Per Feet" userId="a88ecb6bd7bd4b84" providerId="LiveId" clId="{79AA7CC8-D89A-4F35-9FB0-CC87257812FF}" dt="2022-12-16T12:16:43.822" v="3078" actId="1076"/>
          <ac:cxnSpMkLst>
            <pc:docMk/>
            <pc:sldMk cId="3550227702" sldId="274"/>
            <ac:cxnSpMk id="7" creationId="{4016B224-602E-29E5-6134-69F73D05F601}"/>
          </ac:cxnSpMkLst>
        </pc:cxnChg>
        <pc:cxnChg chg="mod">
          <ac:chgData name="Per Feet" userId="a88ecb6bd7bd4b84" providerId="LiveId" clId="{79AA7CC8-D89A-4F35-9FB0-CC87257812FF}" dt="2022-12-16T12:35:59.256" v="3367" actId="14100"/>
          <ac:cxnSpMkLst>
            <pc:docMk/>
            <pc:sldMk cId="3550227702" sldId="274"/>
            <ac:cxnSpMk id="10" creationId="{9CD79DF9-B77B-5F4B-6C56-2B3246F6C97B}"/>
          </ac:cxnSpMkLst>
        </pc:cxnChg>
        <pc:cxnChg chg="mod">
          <ac:chgData name="Per Feet" userId="a88ecb6bd7bd4b84" providerId="LiveId" clId="{79AA7CC8-D89A-4F35-9FB0-CC87257812FF}" dt="2022-12-16T12:36:02.106" v="3368" actId="14100"/>
          <ac:cxnSpMkLst>
            <pc:docMk/>
            <pc:sldMk cId="3550227702" sldId="274"/>
            <ac:cxnSpMk id="12" creationId="{5420663A-9F5E-08FE-F905-F6C4FB76CC41}"/>
          </ac:cxnSpMkLst>
        </pc:cxnChg>
        <pc:cxnChg chg="del mod">
          <ac:chgData name="Per Feet" userId="a88ecb6bd7bd4b84" providerId="LiveId" clId="{79AA7CC8-D89A-4F35-9FB0-CC87257812FF}" dt="2022-12-16T12:40:00.579" v="3429" actId="478"/>
          <ac:cxnSpMkLst>
            <pc:docMk/>
            <pc:sldMk cId="3550227702" sldId="274"/>
            <ac:cxnSpMk id="14" creationId="{3A1DF90C-6D6F-6ACE-AEBD-AEF4A124A30E}"/>
          </ac:cxnSpMkLst>
        </pc:cxnChg>
        <pc:cxnChg chg="mod">
          <ac:chgData name="Per Feet" userId="a88ecb6bd7bd4b84" providerId="LiveId" clId="{79AA7CC8-D89A-4F35-9FB0-CC87257812FF}" dt="2022-12-16T12:16:57.772" v="3084" actId="14100"/>
          <ac:cxnSpMkLst>
            <pc:docMk/>
            <pc:sldMk cId="3550227702" sldId="274"/>
            <ac:cxnSpMk id="19" creationId="{A5DB2994-9C92-49B3-2FCA-47A071E21FD0}"/>
          </ac:cxnSpMkLst>
        </pc:cxnChg>
        <pc:cxnChg chg="mod">
          <ac:chgData name="Per Feet" userId="a88ecb6bd7bd4b84" providerId="LiveId" clId="{79AA7CC8-D89A-4F35-9FB0-CC87257812FF}" dt="2022-12-16T12:21:38.253" v="3183" actId="14100"/>
          <ac:cxnSpMkLst>
            <pc:docMk/>
            <pc:sldMk cId="3550227702" sldId="274"/>
            <ac:cxnSpMk id="25" creationId="{B4C396E2-7720-88F8-1097-FD5C143E8EA9}"/>
          </ac:cxnSpMkLst>
        </pc:cxnChg>
        <pc:cxnChg chg="mod">
          <ac:chgData name="Per Feet" userId="a88ecb6bd7bd4b84" providerId="LiveId" clId="{79AA7CC8-D89A-4F35-9FB0-CC87257812FF}" dt="2022-12-16T12:16:19.612" v="3070" actId="14100"/>
          <ac:cxnSpMkLst>
            <pc:docMk/>
            <pc:sldMk cId="3550227702" sldId="274"/>
            <ac:cxnSpMk id="30" creationId="{DA8897A8-1E35-C943-1ECE-11BAB47AF882}"/>
          </ac:cxnSpMkLst>
        </pc:cxnChg>
        <pc:cxnChg chg="mod">
          <ac:chgData name="Per Feet" userId="a88ecb6bd7bd4b84" providerId="LiveId" clId="{79AA7CC8-D89A-4F35-9FB0-CC87257812FF}" dt="2022-12-16T12:17:22.432" v="3092" actId="478"/>
          <ac:cxnSpMkLst>
            <pc:docMk/>
            <pc:sldMk cId="3550227702" sldId="274"/>
            <ac:cxnSpMk id="44" creationId="{3945C21C-E8DC-5178-79B6-305A84F0B045}"/>
          </ac:cxnSpMkLst>
        </pc:cxnChg>
        <pc:cxnChg chg="mod">
          <ac:chgData name="Per Feet" userId="a88ecb6bd7bd4b84" providerId="LiveId" clId="{79AA7CC8-D89A-4F35-9FB0-CC87257812FF}" dt="2022-12-16T12:22:27.614" v="3197" actId="14100"/>
          <ac:cxnSpMkLst>
            <pc:docMk/>
            <pc:sldMk cId="3550227702" sldId="274"/>
            <ac:cxnSpMk id="50" creationId="{F0719C54-5B66-F640-98C0-A3CD168A8BE9}"/>
          </ac:cxnSpMkLst>
        </pc:cxnChg>
        <pc:cxnChg chg="mod">
          <ac:chgData name="Per Feet" userId="a88ecb6bd7bd4b84" providerId="LiveId" clId="{79AA7CC8-D89A-4F35-9FB0-CC87257812FF}" dt="2022-12-16T12:31:35.505" v="3248" actId="14100"/>
          <ac:cxnSpMkLst>
            <pc:docMk/>
            <pc:sldMk cId="3550227702" sldId="274"/>
            <ac:cxnSpMk id="74" creationId="{8F5F14EE-B640-2172-C1D7-943E2F32A9FB}"/>
          </ac:cxnSpMkLst>
        </pc:cxnChg>
        <pc:cxnChg chg="mod">
          <ac:chgData name="Per Feet" userId="a88ecb6bd7bd4b84" providerId="LiveId" clId="{79AA7CC8-D89A-4F35-9FB0-CC87257812FF}" dt="2022-12-16T12:37:17.070" v="3397" actId="14100"/>
          <ac:cxnSpMkLst>
            <pc:docMk/>
            <pc:sldMk cId="3550227702" sldId="274"/>
            <ac:cxnSpMk id="77" creationId="{615B39AA-1A88-F224-3A77-49FE38EA4609}"/>
          </ac:cxnSpMkLst>
        </pc:cxnChg>
        <pc:cxnChg chg="add mod">
          <ac:chgData name="Per Feet" userId="a88ecb6bd7bd4b84" providerId="LiveId" clId="{79AA7CC8-D89A-4F35-9FB0-CC87257812FF}" dt="2022-12-16T12:35:10.026" v="3333" actId="14100"/>
          <ac:cxnSpMkLst>
            <pc:docMk/>
            <pc:sldMk cId="3550227702" sldId="274"/>
            <ac:cxnSpMk id="128" creationId="{8A687A82-5B4B-6C96-92C3-4C641FF4C9C4}"/>
          </ac:cxnSpMkLst>
        </pc:cxnChg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1043437207" sldId="275"/>
        </pc:sldMkLst>
      </pc:sldChg>
      <pc:sldChg chg="addSp delSp modSp add mod">
        <pc:chgData name="Per Feet" userId="a88ecb6bd7bd4b84" providerId="LiveId" clId="{79AA7CC8-D89A-4F35-9FB0-CC87257812FF}" dt="2022-12-16T12:47:31.768" v="3462" actId="1076"/>
        <pc:sldMkLst>
          <pc:docMk/>
          <pc:sldMk cId="2182670284" sldId="275"/>
        </pc:sldMkLst>
        <pc:spChg chg="mod">
          <ac:chgData name="Per Feet" userId="a88ecb6bd7bd4b84" providerId="LiveId" clId="{79AA7CC8-D89A-4F35-9FB0-CC87257812FF}" dt="2022-12-16T12:46:11.468" v="3458"/>
          <ac:spMkLst>
            <pc:docMk/>
            <pc:sldMk cId="2182670284" sldId="275"/>
            <ac:spMk id="2" creationId="{87EAE303-4591-A7A4-AC03-C6B53393F8F0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6" creationId="{CCD78A11-0308-C772-FA00-4F8DEDCDEF13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9" creationId="{05E3A629-DD81-9182-5FFD-F3520FB1F453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11" creationId="{65238590-86A2-5225-6B83-06EA4B5A50A4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13" creationId="{4624B084-52F5-36EB-C284-253F2F91B9E4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16" creationId="{8900AC07-81DB-7DB5-4705-A30584F41F63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18" creationId="{0322327B-B646-A02E-1F92-1A6562897E62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21" creationId="{5122B10C-14E8-71B9-2CC6-FF9C5C056BC4}"/>
          </ac:spMkLst>
        </pc:spChg>
        <pc:spChg chg="mod">
          <ac:chgData name="Per Feet" userId="a88ecb6bd7bd4b84" providerId="LiveId" clId="{79AA7CC8-D89A-4F35-9FB0-CC87257812FF}" dt="2022-12-16T12:42:15.184" v="3437" actId="692"/>
          <ac:spMkLst>
            <pc:docMk/>
            <pc:sldMk cId="2182670284" sldId="275"/>
            <ac:spMk id="32" creationId="{175FFB77-FC5C-FC31-8710-E1541F2C6C14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35" creationId="{D5A09A41-0F8E-1E8E-CB09-6102E17F896A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37" creationId="{40D59DB5-F2F0-9EE9-6125-1A1562DD0AB8}"/>
          </ac:spMkLst>
        </pc:spChg>
        <pc:spChg chg="mod">
          <ac:chgData name="Per Feet" userId="a88ecb6bd7bd4b84" providerId="LiveId" clId="{79AA7CC8-D89A-4F35-9FB0-CC87257812FF}" dt="2022-12-16T12:41:54.257" v="3436" actId="692"/>
          <ac:spMkLst>
            <pc:docMk/>
            <pc:sldMk cId="2182670284" sldId="275"/>
            <ac:spMk id="76" creationId="{6628882E-8F34-2B8C-3E7B-81E60AB27160}"/>
          </ac:spMkLst>
        </pc:spChg>
        <pc:grpChg chg="add mod">
          <ac:chgData name="Per Feet" userId="a88ecb6bd7bd4b84" providerId="LiveId" clId="{79AA7CC8-D89A-4F35-9FB0-CC87257812FF}" dt="2022-12-16T12:47:31.768" v="3462" actId="1076"/>
          <ac:grpSpMkLst>
            <pc:docMk/>
            <pc:sldMk cId="2182670284" sldId="275"/>
            <ac:grpSpMk id="3" creationId="{4705ECA8-13D9-1187-AD7C-567EE668ED16}"/>
          </ac:grpSpMkLst>
        </pc:grpChg>
        <pc:grpChg chg="del">
          <ac:chgData name="Per Feet" userId="a88ecb6bd7bd4b84" providerId="LiveId" clId="{79AA7CC8-D89A-4F35-9FB0-CC87257812FF}" dt="2022-12-16T12:47:28.128" v="3460" actId="478"/>
          <ac:grpSpMkLst>
            <pc:docMk/>
            <pc:sldMk cId="2182670284" sldId="275"/>
            <ac:grpSpMk id="55" creationId="{FD808011-B5CE-01AC-19A7-1B097989582E}"/>
          </ac:grpSpMkLst>
        </pc:grpChg>
        <pc:picChg chg="mod">
          <ac:chgData name="Per Feet" userId="a88ecb6bd7bd4b84" providerId="LiveId" clId="{79AA7CC8-D89A-4F35-9FB0-CC87257812FF}" dt="2022-12-16T12:47:28.358" v="3461"/>
          <ac:picMkLst>
            <pc:docMk/>
            <pc:sldMk cId="2182670284" sldId="275"/>
            <ac:picMk id="4" creationId="{FCA35B4C-B2E5-A550-F207-983FD32DFD92}"/>
          </ac:picMkLst>
        </pc:picChg>
        <pc:picChg chg="mod">
          <ac:chgData name="Per Feet" userId="a88ecb6bd7bd4b84" providerId="LiveId" clId="{79AA7CC8-D89A-4F35-9FB0-CC87257812FF}" dt="2022-12-16T12:47:28.358" v="3461"/>
          <ac:picMkLst>
            <pc:docMk/>
            <pc:sldMk cId="2182670284" sldId="275"/>
            <ac:picMk id="8" creationId="{A40FD8F4-ACBA-5B54-A991-B2EBB9DA1D77}"/>
          </ac:picMkLst>
        </pc:picChg>
        <pc:picChg chg="mod">
          <ac:chgData name="Per Feet" userId="a88ecb6bd7bd4b84" providerId="LiveId" clId="{79AA7CC8-D89A-4F35-9FB0-CC87257812FF}" dt="2022-12-16T12:47:28.358" v="3461"/>
          <ac:picMkLst>
            <pc:docMk/>
            <pc:sldMk cId="2182670284" sldId="275"/>
            <ac:picMk id="14" creationId="{737CB698-49DC-935E-A545-CC6E61A524CA}"/>
          </ac:picMkLst>
        </pc:pic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7" creationId="{4016B224-602E-29E5-6134-69F73D05F601}"/>
          </ac:cxnSpMkLst>
        </pc:cxn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10" creationId="{9CD79DF9-B77B-5F4B-6C56-2B3246F6C97B}"/>
          </ac:cxnSpMkLst>
        </pc:cxn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12" creationId="{5420663A-9F5E-08FE-F905-F6C4FB76CC41}"/>
          </ac:cxnSpMkLst>
        </pc:cxn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19" creationId="{A5DB2994-9C92-49B3-2FCA-47A071E21FD0}"/>
          </ac:cxnSpMkLst>
        </pc:cxn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22" creationId="{F8E082B7-7106-0546-A4A0-2957851FF67E}"/>
          </ac:cxnSpMkLst>
        </pc:cxn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30" creationId="{DA8897A8-1E35-C943-1ECE-11BAB47AF882}"/>
          </ac:cxnSpMkLst>
        </pc:cxnChg>
        <pc:cxnChg chg="mod">
          <ac:chgData name="Per Feet" userId="a88ecb6bd7bd4b84" providerId="LiveId" clId="{79AA7CC8-D89A-4F35-9FB0-CC87257812FF}" dt="2022-12-16T12:42:15.184" v="3437" actId="692"/>
          <ac:cxnSpMkLst>
            <pc:docMk/>
            <pc:sldMk cId="2182670284" sldId="275"/>
            <ac:cxnSpMk id="34" creationId="{FFDE7C48-CE96-B8EE-FC60-9440B7F25084}"/>
          </ac:cxnSpMkLst>
        </pc:cxn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38" creationId="{31B0F02C-26E7-9575-B953-FDC88EF28C28}"/>
          </ac:cxnSpMkLst>
        </pc:cxn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39" creationId="{C6E7A8B5-6F15-2C5D-5B68-464214E96B1C}"/>
          </ac:cxnSpMkLst>
        </pc:cxn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77" creationId="{615B39AA-1A88-F224-3A77-49FE38EA4609}"/>
          </ac:cxnSpMkLst>
        </pc:cxnChg>
        <pc:cxnChg chg="mod">
          <ac:chgData name="Per Feet" userId="a88ecb6bd7bd4b84" providerId="LiveId" clId="{79AA7CC8-D89A-4F35-9FB0-CC87257812FF}" dt="2022-12-16T12:41:54.257" v="3436" actId="692"/>
          <ac:cxnSpMkLst>
            <pc:docMk/>
            <pc:sldMk cId="2182670284" sldId="275"/>
            <ac:cxnSpMk id="128" creationId="{8A687A82-5B4B-6C96-92C3-4C641FF4C9C4}"/>
          </ac:cxnSpMkLst>
        </pc:cxnChg>
      </pc:sldChg>
      <pc:sldChg chg="add del">
        <pc:chgData name="Per Feet" userId="a88ecb6bd7bd4b84" providerId="LiveId" clId="{79AA7CC8-D89A-4F35-9FB0-CC87257812FF}" dt="2022-12-16T12:15:48.422" v="3065" actId="47"/>
        <pc:sldMkLst>
          <pc:docMk/>
          <pc:sldMk cId="2192412843" sldId="275"/>
        </pc:sldMkLst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2974317645" sldId="276"/>
        </pc:sldMkLst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988189972" sldId="277"/>
        </pc:sldMkLst>
      </pc:sldChg>
      <pc:sldChg chg="del">
        <pc:chgData name="Per Feet" userId="a88ecb6bd7bd4b84" providerId="LiveId" clId="{79AA7CC8-D89A-4F35-9FB0-CC87257812FF}" dt="2022-11-15T17:23:11.399" v="0" actId="47"/>
        <pc:sldMkLst>
          <pc:docMk/>
          <pc:sldMk cId="3180440447" sldId="27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9329D96-06D8-C73C-FF0D-7D849AC4F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39BC6B0A-9965-34D6-7F6C-14972B789B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  <a:endParaRPr lang="en-15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7F7F1E2-E3EA-34DD-6266-5116B37B6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DB9C00B9-279C-DE6B-CA78-E4B0C1512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49595FF-F37B-0E15-95E8-1C89FF5D3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280629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EB9F7CC-D595-222E-93AA-FFD21EE23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A59F72D3-A11E-5B04-283A-2064A7435E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15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895E19DF-7460-4F7B-66B4-D3CCAF4CD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A9B49EE8-EBD4-D791-E2C5-71893769D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458424F-07FD-B312-EBAE-DE0CFFC70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2779458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C0E9524E-EA0E-54E7-63D5-9BD20D2229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3596EB11-CF6E-73EF-2139-8A4EB4EEDA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15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AAC06CE8-19A7-B632-D19B-93957211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E8789D7-2A0C-9D7B-FC45-F5865599B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796BC2D-8F5D-62FF-C992-03D86046B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2536653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9BC3C7-927C-BF83-CC38-4AFB9CC10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EF5CA39-6B33-DB52-E113-5BEEF3416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15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3A43864-4E73-7260-524D-1523A1AA6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4D434D8A-5F4B-1AE0-74C4-5B5661807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E20CF0B-0FD5-234C-7305-D1896508D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2228511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8B6D6D3-CAC7-E9F0-E064-C3048C88A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16F16385-2212-C55D-7961-1F2FD9A8D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33605EF2-FB1A-D20D-4D5A-EB1A2C3CE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3005B0FB-A215-37C6-B2E1-4F3F7A4C6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9C9EC7B7-5A5B-446E-71C7-92DF48BC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411504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0589A74-F5FE-6C09-58DA-1813885E2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12C75CE-6DCA-17E0-B739-AAADA7F92D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150"/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8C65E704-0D2F-E562-5D84-841693B80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150"/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B09571EE-2024-0095-E921-829D9DB7A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90D63F8-3378-3D71-685B-E9D984E32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42E6C495-2988-3798-7ED5-85DD7DAD1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4207342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623768F-02F9-EFEC-AC1E-768601380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7C8E4418-447E-A840-2C58-8A6CF7571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3F92735A-BE20-2C48-6149-987A8E671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150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D606EE8D-DF80-2BEC-558D-C8CF8141E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2043750D-31E6-0205-267E-8015338110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150"/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58CE86BD-B827-F498-F88A-1F73D5BD0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4D44CEA8-A744-8A4A-6996-DFA61116C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B8FA66B1-4797-CC44-0C33-DC133A219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2689828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4FEF327-CAE4-4B1E-E5AC-17C758F41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8734E3F6-A874-68E0-510E-AF2E8C137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38AB9912-4F6F-C281-41C4-6F40A9E02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72CFCD51-7DBE-C6D9-CA33-DCA58ACAE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2047836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7B06C629-6C67-B1D9-BE7A-02CC85656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B202B092-7B94-65A8-932C-B6C21FAB2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3C2E778E-1700-B1C0-DF8B-D11B49032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220333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FECCA8A-A3E7-722C-63EB-81C0E35FC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8D46AE5-6354-5098-E737-49B8DEF87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150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773B0449-56BB-0F51-8B78-91650C994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76E3CB64-8B34-1930-A499-DB54EF377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08171B5-C85A-FD0A-D4E9-698DB1F57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A7223C2B-2693-5FDC-2B44-CC665DD6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1054576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F5FB3BE-DC93-3759-E178-C5079BA9D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EC0A3460-7455-5427-A772-28A86AFD71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150" dirty="0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A2AAAB41-47E0-85FA-93E0-249D27C2B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4DA2E13F-951F-5286-FE61-9CE7EE709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459E8A83-5FB6-CF73-2CB7-52A7487B2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2C149B1D-B032-18CD-36EA-FA10F00BA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2768473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85E1BAEB-BC82-8CE0-4CEE-C299F4A19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  <a:endParaRPr lang="en-150"/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21735041-85F3-81D1-7BAF-6F6085BA2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15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D11A2FC-98DE-02A6-0927-C46877B5F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F0A77-E2E3-4932-B7B8-7A71CC8D0F95}" type="datetimeFigureOut">
              <a:rPr lang="en-150" smtClean="0"/>
              <a:t>12/16/2022</a:t>
            </a:fld>
            <a:endParaRPr lang="en-150" dirty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D2FCD4F-2E31-DA6D-3E3D-4B73BA6557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150" dirty="0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7493FC03-06C9-1170-5A27-3AD907A4F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297C9-BE25-4B77-9729-E8D64A844963}" type="slidenum">
              <a:rPr lang="en-150" smtClean="0"/>
              <a:t>‹#›</a:t>
            </a:fld>
            <a:endParaRPr lang="en-150" dirty="0"/>
          </a:p>
        </p:txBody>
      </p:sp>
    </p:spTree>
    <p:extLst>
      <p:ext uri="{BB962C8B-B14F-4D97-AF65-F5344CB8AC3E}">
        <p14:creationId xmlns:p14="http://schemas.microsoft.com/office/powerpoint/2010/main" val="1053723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150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367148E0-3210-C141-2D71-5F448CF9C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" y="0"/>
            <a:ext cx="12190305" cy="6858000"/>
          </a:xfrm>
          <a:prstGeom prst="rect">
            <a:avLst/>
          </a:prstGeom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461310" y="1425422"/>
            <a:ext cx="977666" cy="737434"/>
            <a:chOff x="11095886" y="1330392"/>
            <a:chExt cx="977666" cy="737434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95886" y="1330392"/>
              <a:ext cx="977666" cy="50875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APC Sd. Kfz 251 Halftrack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>
              <a:off x="11584719" y="1839148"/>
              <a:ext cx="274801" cy="228678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kstSylinder 70">
            <a:extLst>
              <a:ext uri="{FF2B5EF4-FFF2-40B4-BE49-F238E27FC236}">
                <a16:creationId xmlns:a16="http://schemas.microsoft.com/office/drawing/2014/main" id="{BF1E3938-2929-0167-B305-2853ED2F929C}"/>
              </a:ext>
            </a:extLst>
          </p:cNvPr>
          <p:cNvSpPr txBox="1"/>
          <p:nvPr/>
        </p:nvSpPr>
        <p:spPr>
          <a:xfrm>
            <a:off x="62651" y="93133"/>
            <a:ext cx="482914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Armor </a:t>
            </a:r>
            <a:r>
              <a:rPr lang="en-US" sz="2400" dirty="0">
                <a:sym typeface="Wingdings" panose="05000000000000000000" pitchFamily="2" charset="2"/>
              </a:rPr>
              <a:t> Armored personnel carrier</a:t>
            </a:r>
            <a:endParaRPr lang="en-150" sz="2400" dirty="0"/>
          </a:p>
        </p:txBody>
      </p:sp>
      <p:grpSp>
        <p:nvGrpSpPr>
          <p:cNvPr id="17" name="Gruppe 16">
            <a:extLst>
              <a:ext uri="{FF2B5EF4-FFF2-40B4-BE49-F238E27FC236}">
                <a16:creationId xmlns:a16="http://schemas.microsoft.com/office/drawing/2014/main" id="{59EEFAB7-BDC1-0599-0581-DCB56B1D200A}"/>
              </a:ext>
            </a:extLst>
          </p:cNvPr>
          <p:cNvGrpSpPr/>
          <p:nvPr/>
        </p:nvGrpSpPr>
        <p:grpSpPr>
          <a:xfrm>
            <a:off x="2151079" y="1111615"/>
            <a:ext cx="977666" cy="717185"/>
            <a:chOff x="11095886" y="1330392"/>
            <a:chExt cx="977666" cy="717185"/>
          </a:xfrm>
          <a:solidFill>
            <a:schemeClr val="bg1">
              <a:alpha val="81000"/>
            </a:schemeClr>
          </a:solidFill>
        </p:grpSpPr>
        <p:sp>
          <p:nvSpPr>
            <p:cNvPr id="18" name="Rektangel 17">
              <a:extLst>
                <a:ext uri="{FF2B5EF4-FFF2-40B4-BE49-F238E27FC236}">
                  <a16:creationId xmlns:a16="http://schemas.microsoft.com/office/drawing/2014/main" id="{0322327B-B646-A02E-1F92-1A6562897E62}"/>
                </a:ext>
              </a:extLst>
            </p:cNvPr>
            <p:cNvSpPr/>
            <p:nvPr/>
          </p:nvSpPr>
          <p:spPr>
            <a:xfrm>
              <a:off x="11095886" y="1330392"/>
              <a:ext cx="977666" cy="50875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APC M2A1 Halftrack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Rett linje 18">
              <a:extLst>
                <a:ext uri="{FF2B5EF4-FFF2-40B4-BE49-F238E27FC236}">
                  <a16:creationId xmlns:a16="http://schemas.microsoft.com/office/drawing/2014/main" id="{A5DB2994-9C92-49B3-2FCA-47A071E21FD0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>
              <a:off x="11584719" y="1839148"/>
              <a:ext cx="84566" cy="208429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e 19">
            <a:extLst>
              <a:ext uri="{FF2B5EF4-FFF2-40B4-BE49-F238E27FC236}">
                <a16:creationId xmlns:a16="http://schemas.microsoft.com/office/drawing/2014/main" id="{45D1E34B-ACE6-08E3-B103-1FC635DCBD30}"/>
              </a:ext>
            </a:extLst>
          </p:cNvPr>
          <p:cNvGrpSpPr/>
          <p:nvPr/>
        </p:nvGrpSpPr>
        <p:grpSpPr>
          <a:xfrm>
            <a:off x="4615860" y="1058798"/>
            <a:ext cx="977666" cy="665787"/>
            <a:chOff x="11147879" y="1678454"/>
            <a:chExt cx="977666" cy="612971"/>
          </a:xfrm>
          <a:solidFill>
            <a:schemeClr val="bg1">
              <a:alpha val="81000"/>
            </a:schemeClr>
          </a:solidFill>
        </p:grpSpPr>
        <p:sp>
          <p:nvSpPr>
            <p:cNvPr id="21" name="Rektangel 20">
              <a:extLst>
                <a:ext uri="{FF2B5EF4-FFF2-40B4-BE49-F238E27FC236}">
                  <a16:creationId xmlns:a16="http://schemas.microsoft.com/office/drawing/2014/main" id="{5122B10C-14E8-71B9-2CC6-FF9C5C056BC4}"/>
                </a:ext>
              </a:extLst>
            </p:cNvPr>
            <p:cNvSpPr/>
            <p:nvPr/>
          </p:nvSpPr>
          <p:spPr>
            <a:xfrm>
              <a:off x="11147879" y="1678454"/>
              <a:ext cx="977666" cy="313807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LARC-V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2" name="Rett linje 21">
              <a:extLst>
                <a:ext uri="{FF2B5EF4-FFF2-40B4-BE49-F238E27FC236}">
                  <a16:creationId xmlns:a16="http://schemas.microsoft.com/office/drawing/2014/main" id="{F8E082B7-7106-0546-A4A0-2957851FF67E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H="1">
              <a:off x="11210914" y="1992261"/>
              <a:ext cx="425798" cy="299164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uppe 22">
            <a:extLst>
              <a:ext uri="{FF2B5EF4-FFF2-40B4-BE49-F238E27FC236}">
                <a16:creationId xmlns:a16="http://schemas.microsoft.com/office/drawing/2014/main" id="{567F2BCD-9166-4BA6-1942-353E6A0DE1FE}"/>
              </a:ext>
            </a:extLst>
          </p:cNvPr>
          <p:cNvGrpSpPr/>
          <p:nvPr/>
        </p:nvGrpSpPr>
        <p:grpSpPr>
          <a:xfrm>
            <a:off x="5921429" y="1252342"/>
            <a:ext cx="977666" cy="558216"/>
            <a:chOff x="11095886" y="1499486"/>
            <a:chExt cx="977666" cy="558216"/>
          </a:xfrm>
          <a:solidFill>
            <a:schemeClr val="bg1">
              <a:alpha val="81000"/>
            </a:schemeClr>
          </a:solidFill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A2699ADD-7BD6-3E2C-19C6-E35B1AB9F62C}"/>
                </a:ext>
              </a:extLst>
            </p:cNvPr>
            <p:cNvSpPr/>
            <p:nvPr/>
          </p:nvSpPr>
          <p:spPr>
            <a:xfrm>
              <a:off x="11095886" y="1499486"/>
              <a:ext cx="977666" cy="339661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APC M-113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Rett linje 24">
              <a:extLst>
                <a:ext uri="{FF2B5EF4-FFF2-40B4-BE49-F238E27FC236}">
                  <a16:creationId xmlns:a16="http://schemas.microsoft.com/office/drawing/2014/main" id="{B4C396E2-7720-88F8-1097-FD5C143E8EA9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11401050" y="1839147"/>
              <a:ext cx="183669" cy="218555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uppe 28">
            <a:extLst>
              <a:ext uri="{FF2B5EF4-FFF2-40B4-BE49-F238E27FC236}">
                <a16:creationId xmlns:a16="http://schemas.microsoft.com/office/drawing/2014/main" id="{2B5FE799-5236-7DE3-0639-ED2AA616436C}"/>
              </a:ext>
            </a:extLst>
          </p:cNvPr>
          <p:cNvGrpSpPr/>
          <p:nvPr/>
        </p:nvGrpSpPr>
        <p:grpSpPr>
          <a:xfrm>
            <a:off x="7547943" y="805542"/>
            <a:ext cx="977666" cy="832683"/>
            <a:chOff x="11095886" y="1346126"/>
            <a:chExt cx="977666" cy="832683"/>
          </a:xfrm>
          <a:solidFill>
            <a:schemeClr val="bg1">
              <a:alpha val="81000"/>
            </a:schemeClr>
          </a:solidFill>
        </p:grpSpPr>
        <p:sp>
          <p:nvSpPr>
            <p:cNvPr id="32" name="Rektangel 31">
              <a:extLst>
                <a:ext uri="{FF2B5EF4-FFF2-40B4-BE49-F238E27FC236}">
                  <a16:creationId xmlns:a16="http://schemas.microsoft.com/office/drawing/2014/main" id="{175FFB77-FC5C-FC31-8710-E1541F2C6C14}"/>
                </a:ext>
              </a:extLst>
            </p:cNvPr>
            <p:cNvSpPr/>
            <p:nvPr/>
          </p:nvSpPr>
          <p:spPr>
            <a:xfrm>
              <a:off x="11095886" y="1346126"/>
              <a:ext cx="977666" cy="493021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APC AAV7 Amphibious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Rett linje 33">
              <a:extLst>
                <a:ext uri="{FF2B5EF4-FFF2-40B4-BE49-F238E27FC236}">
                  <a16:creationId xmlns:a16="http://schemas.microsoft.com/office/drawing/2014/main" id="{FFDE7C48-CE96-B8EE-FC60-9440B7F25084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>
              <a:off x="11425322" y="1839147"/>
              <a:ext cx="159397" cy="339662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uppe 43">
            <a:extLst>
              <a:ext uri="{FF2B5EF4-FFF2-40B4-BE49-F238E27FC236}">
                <a16:creationId xmlns:a16="http://schemas.microsoft.com/office/drawing/2014/main" id="{FDDA5A86-436D-0037-63B1-AD3496358976}"/>
              </a:ext>
            </a:extLst>
          </p:cNvPr>
          <p:cNvGrpSpPr/>
          <p:nvPr/>
        </p:nvGrpSpPr>
        <p:grpSpPr>
          <a:xfrm>
            <a:off x="2682195" y="4016829"/>
            <a:ext cx="1027942" cy="655557"/>
            <a:chOff x="11045610" y="1476846"/>
            <a:chExt cx="1027942" cy="655557"/>
          </a:xfrm>
          <a:solidFill>
            <a:schemeClr val="bg1">
              <a:alpha val="81000"/>
            </a:schemeClr>
          </a:solidFill>
        </p:grpSpPr>
        <p:sp>
          <p:nvSpPr>
            <p:cNvPr id="45" name="Rektangel 44">
              <a:extLst>
                <a:ext uri="{FF2B5EF4-FFF2-40B4-BE49-F238E27FC236}">
                  <a16:creationId xmlns:a16="http://schemas.microsoft.com/office/drawing/2014/main" id="{0D540F42-4E81-F406-AA35-FB3C20586A41}"/>
                </a:ext>
              </a:extLst>
            </p:cNvPr>
            <p:cNvSpPr/>
            <p:nvPr/>
          </p:nvSpPr>
          <p:spPr>
            <a:xfrm>
              <a:off x="11095886" y="1476846"/>
              <a:ext cx="977666" cy="362301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APC MTLB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Rett linje 45">
              <a:extLst>
                <a:ext uri="{FF2B5EF4-FFF2-40B4-BE49-F238E27FC236}">
                  <a16:creationId xmlns:a16="http://schemas.microsoft.com/office/drawing/2014/main" id="{B61E888B-AB8C-C079-B2AE-F62009269312}"/>
                </a:ext>
              </a:extLst>
            </p:cNvPr>
            <p:cNvCxnSpPr>
              <a:cxnSpLocks/>
              <a:stCxn id="45" idx="2"/>
            </p:cNvCxnSpPr>
            <p:nvPr/>
          </p:nvCxnSpPr>
          <p:spPr>
            <a:xfrm flipH="1">
              <a:off x="11045610" y="1839147"/>
              <a:ext cx="539109" cy="293256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uppe 71">
            <a:extLst>
              <a:ext uri="{FF2B5EF4-FFF2-40B4-BE49-F238E27FC236}">
                <a16:creationId xmlns:a16="http://schemas.microsoft.com/office/drawing/2014/main" id="{58E607FA-0793-E33F-E2DD-242EC578C4F7}"/>
              </a:ext>
            </a:extLst>
          </p:cNvPr>
          <p:cNvGrpSpPr/>
          <p:nvPr/>
        </p:nvGrpSpPr>
        <p:grpSpPr>
          <a:xfrm>
            <a:off x="9552088" y="1252037"/>
            <a:ext cx="977666" cy="633253"/>
            <a:chOff x="11095886" y="1499486"/>
            <a:chExt cx="977666" cy="633253"/>
          </a:xfrm>
          <a:solidFill>
            <a:schemeClr val="bg1">
              <a:alpha val="81000"/>
            </a:schemeClr>
          </a:solidFill>
        </p:grpSpPr>
        <p:sp>
          <p:nvSpPr>
            <p:cNvPr id="73" name="Rektangel 72">
              <a:extLst>
                <a:ext uri="{FF2B5EF4-FFF2-40B4-BE49-F238E27FC236}">
                  <a16:creationId xmlns:a16="http://schemas.microsoft.com/office/drawing/2014/main" id="{76F373DD-B75B-809E-1E22-876788625419}"/>
                </a:ext>
              </a:extLst>
            </p:cNvPr>
            <p:cNvSpPr/>
            <p:nvPr/>
          </p:nvSpPr>
          <p:spPr>
            <a:xfrm>
              <a:off x="11095886" y="1499486"/>
              <a:ext cx="977666" cy="339662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APC TPz Fuchs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4" name="Rett linje 73">
              <a:extLst>
                <a:ext uri="{FF2B5EF4-FFF2-40B4-BE49-F238E27FC236}">
                  <a16:creationId xmlns:a16="http://schemas.microsoft.com/office/drawing/2014/main" id="{8F5F14EE-B640-2172-C1D7-943E2F32A9FB}"/>
                </a:ext>
              </a:extLst>
            </p:cNvPr>
            <p:cNvCxnSpPr>
              <a:cxnSpLocks/>
              <a:stCxn id="73" idx="2"/>
            </p:cNvCxnSpPr>
            <p:nvPr/>
          </p:nvCxnSpPr>
          <p:spPr>
            <a:xfrm flipH="1">
              <a:off x="11214474" y="1839148"/>
              <a:ext cx="370245" cy="293591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uppe 74">
            <a:extLst>
              <a:ext uri="{FF2B5EF4-FFF2-40B4-BE49-F238E27FC236}">
                <a16:creationId xmlns:a16="http://schemas.microsoft.com/office/drawing/2014/main" id="{AB63B17A-6F8E-06F3-9EA8-4C4A9224B1BA}"/>
              </a:ext>
            </a:extLst>
          </p:cNvPr>
          <p:cNvGrpSpPr/>
          <p:nvPr/>
        </p:nvGrpSpPr>
        <p:grpSpPr>
          <a:xfrm>
            <a:off x="10602647" y="3416061"/>
            <a:ext cx="977666" cy="701963"/>
            <a:chOff x="11095886" y="1476846"/>
            <a:chExt cx="977666" cy="701963"/>
          </a:xfrm>
          <a:solidFill>
            <a:schemeClr val="bg1">
              <a:alpha val="81000"/>
            </a:schemeClr>
          </a:solidFill>
        </p:grpSpPr>
        <p:sp>
          <p:nvSpPr>
            <p:cNvPr id="76" name="Rektangel 75">
              <a:extLst>
                <a:ext uri="{FF2B5EF4-FFF2-40B4-BE49-F238E27FC236}">
                  <a16:creationId xmlns:a16="http://schemas.microsoft.com/office/drawing/2014/main" id="{6628882E-8F34-2B8C-3E7B-81E60AB27160}"/>
                </a:ext>
              </a:extLst>
            </p:cNvPr>
            <p:cNvSpPr/>
            <p:nvPr/>
          </p:nvSpPr>
          <p:spPr>
            <a:xfrm>
              <a:off x="11095886" y="1476846"/>
              <a:ext cx="977666" cy="362301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APC BTR-80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7" name="Rett linje 76">
              <a:extLst>
                <a:ext uri="{FF2B5EF4-FFF2-40B4-BE49-F238E27FC236}">
                  <a16:creationId xmlns:a16="http://schemas.microsoft.com/office/drawing/2014/main" id="{615B39AA-1A88-F224-3A77-49FE38EA4609}"/>
                </a:ext>
              </a:extLst>
            </p:cNvPr>
            <p:cNvCxnSpPr>
              <a:cxnSpLocks/>
              <a:stCxn id="76" idx="2"/>
            </p:cNvCxnSpPr>
            <p:nvPr/>
          </p:nvCxnSpPr>
          <p:spPr>
            <a:xfrm flipH="1">
              <a:off x="11220288" y="1839147"/>
              <a:ext cx="364431" cy="33966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uppe 78">
            <a:extLst>
              <a:ext uri="{FF2B5EF4-FFF2-40B4-BE49-F238E27FC236}">
                <a16:creationId xmlns:a16="http://schemas.microsoft.com/office/drawing/2014/main" id="{2FEF6E04-3045-7F50-74EC-402ADD495A97}"/>
              </a:ext>
            </a:extLst>
          </p:cNvPr>
          <p:cNvGrpSpPr/>
          <p:nvPr/>
        </p:nvGrpSpPr>
        <p:grpSpPr>
          <a:xfrm>
            <a:off x="6531381" y="3763092"/>
            <a:ext cx="977666" cy="780916"/>
            <a:chOff x="11095886" y="1476846"/>
            <a:chExt cx="977666" cy="780916"/>
          </a:xfrm>
          <a:solidFill>
            <a:schemeClr val="bg1">
              <a:alpha val="81000"/>
            </a:schemeClr>
          </a:solidFill>
        </p:grpSpPr>
        <p:sp>
          <p:nvSpPr>
            <p:cNvPr id="80" name="Rektangel 79">
              <a:extLst>
                <a:ext uri="{FF2B5EF4-FFF2-40B4-BE49-F238E27FC236}">
                  <a16:creationId xmlns:a16="http://schemas.microsoft.com/office/drawing/2014/main" id="{BAD7D9B9-C6B9-FBCD-5B54-55B4AA790374}"/>
                </a:ext>
              </a:extLst>
            </p:cNvPr>
            <p:cNvSpPr/>
            <p:nvPr/>
          </p:nvSpPr>
          <p:spPr>
            <a:xfrm>
              <a:off x="11095886" y="1476846"/>
              <a:ext cx="977666" cy="362301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APC BTR-RD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1" name="Rett linje 80">
              <a:extLst>
                <a:ext uri="{FF2B5EF4-FFF2-40B4-BE49-F238E27FC236}">
                  <a16:creationId xmlns:a16="http://schemas.microsoft.com/office/drawing/2014/main" id="{27435161-8131-ADB8-FB81-1DC57479414C}"/>
                </a:ext>
              </a:extLst>
            </p:cNvPr>
            <p:cNvCxnSpPr>
              <a:cxnSpLocks/>
              <a:stCxn id="80" idx="2"/>
            </p:cNvCxnSpPr>
            <p:nvPr/>
          </p:nvCxnSpPr>
          <p:spPr>
            <a:xfrm flipH="1">
              <a:off x="11138696" y="1839147"/>
              <a:ext cx="446023" cy="418615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uppe 38">
            <a:extLst>
              <a:ext uri="{FF2B5EF4-FFF2-40B4-BE49-F238E27FC236}">
                <a16:creationId xmlns:a16="http://schemas.microsoft.com/office/drawing/2014/main" id="{C4D6533A-3BDA-2009-787B-9001DE849541}"/>
              </a:ext>
            </a:extLst>
          </p:cNvPr>
          <p:cNvGrpSpPr/>
          <p:nvPr/>
        </p:nvGrpSpPr>
        <p:grpSpPr>
          <a:xfrm>
            <a:off x="9780988" y="6349550"/>
            <a:ext cx="1823068" cy="346849"/>
            <a:chOff x="9836708" y="110694"/>
            <a:chExt cx="1823068" cy="346849"/>
          </a:xfrm>
        </p:grpSpPr>
        <p:sp>
          <p:nvSpPr>
            <p:cNvPr id="40" name="Rektangel 39">
              <a:extLst>
                <a:ext uri="{FF2B5EF4-FFF2-40B4-BE49-F238E27FC236}">
                  <a16:creationId xmlns:a16="http://schemas.microsoft.com/office/drawing/2014/main" id="{F07D2BBA-0669-080A-EE72-F290AA386DEA}"/>
                </a:ext>
              </a:extLst>
            </p:cNvPr>
            <p:cNvSpPr/>
            <p:nvPr/>
          </p:nvSpPr>
          <p:spPr>
            <a:xfrm>
              <a:off x="9836708" y="110694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Older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41" name="Rektangel 40">
              <a:extLst>
                <a:ext uri="{FF2B5EF4-FFF2-40B4-BE49-F238E27FC236}">
                  <a16:creationId xmlns:a16="http://schemas.microsoft.com/office/drawing/2014/main" id="{2688DF52-ADB9-DE69-6B91-2E5EF170F0D6}"/>
                </a:ext>
              </a:extLst>
            </p:cNvPr>
            <p:cNvSpPr/>
            <p:nvPr/>
          </p:nvSpPr>
          <p:spPr>
            <a:xfrm>
              <a:off x="11062519" y="124649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Newer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Rett pilkobling 41">
              <a:extLst>
                <a:ext uri="{FF2B5EF4-FFF2-40B4-BE49-F238E27FC236}">
                  <a16:creationId xmlns:a16="http://schemas.microsoft.com/office/drawing/2014/main" id="{F477939C-A76B-4ABE-2B87-044C60321897}"/>
                </a:ext>
              </a:extLst>
            </p:cNvPr>
            <p:cNvCxnSpPr/>
            <p:nvPr/>
          </p:nvCxnSpPr>
          <p:spPr>
            <a:xfrm>
              <a:off x="10420258" y="291690"/>
              <a:ext cx="589077" cy="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90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B8AAE003-0543-02AD-B836-069F14662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1" y="0"/>
            <a:ext cx="12170857" cy="6858000"/>
          </a:xfrm>
          <a:prstGeom prst="rect">
            <a:avLst/>
          </a:prstGeom>
        </p:spPr>
      </p:pic>
      <p:grpSp>
        <p:nvGrpSpPr>
          <p:cNvPr id="14" name="Gruppe 13">
            <a:extLst>
              <a:ext uri="{FF2B5EF4-FFF2-40B4-BE49-F238E27FC236}">
                <a16:creationId xmlns:a16="http://schemas.microsoft.com/office/drawing/2014/main" id="{026D306C-02E6-C247-743D-9F89EA72F50D}"/>
              </a:ext>
            </a:extLst>
          </p:cNvPr>
          <p:cNvGrpSpPr/>
          <p:nvPr/>
        </p:nvGrpSpPr>
        <p:grpSpPr>
          <a:xfrm>
            <a:off x="831740" y="1309713"/>
            <a:ext cx="977666" cy="836328"/>
            <a:chOff x="9316511" y="994658"/>
            <a:chExt cx="977666" cy="836328"/>
          </a:xfrm>
          <a:solidFill>
            <a:schemeClr val="bg1">
              <a:alpha val="81000"/>
            </a:schemeClr>
          </a:solidFill>
        </p:grpSpPr>
        <p:sp>
          <p:nvSpPr>
            <p:cNvPr id="15" name="Rektangel 14">
              <a:extLst>
                <a:ext uri="{FF2B5EF4-FFF2-40B4-BE49-F238E27FC236}">
                  <a16:creationId xmlns:a16="http://schemas.microsoft.com/office/drawing/2014/main" id="{F3A51B88-58D7-4DF2-7082-64241627073A}"/>
                </a:ext>
              </a:extLst>
            </p:cNvPr>
            <p:cNvSpPr/>
            <p:nvPr/>
          </p:nvSpPr>
          <p:spPr>
            <a:xfrm>
              <a:off x="9316511" y="994658"/>
              <a:ext cx="977666" cy="522515"/>
            </a:xfrm>
            <a:prstGeom prst="rect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Road outpost</a:t>
              </a:r>
            </a:p>
          </p:txBody>
        </p:sp>
        <p:cxnSp>
          <p:nvCxnSpPr>
            <p:cNvPr id="16" name="Rett linje 15">
              <a:extLst>
                <a:ext uri="{FF2B5EF4-FFF2-40B4-BE49-F238E27FC236}">
                  <a16:creationId xmlns:a16="http://schemas.microsoft.com/office/drawing/2014/main" id="{FDB6EE00-B508-A227-7B3B-2954F7DFD9DD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>
              <a:off x="9805344" y="1517173"/>
              <a:ext cx="116341" cy="313813"/>
            </a:xfrm>
            <a:prstGeom prst="line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" name="Rett linje 6">
            <a:extLst>
              <a:ext uri="{FF2B5EF4-FFF2-40B4-BE49-F238E27FC236}">
                <a16:creationId xmlns:a16="http://schemas.microsoft.com/office/drawing/2014/main" id="{14A67810-ED46-240F-BB6D-727E369857D5}"/>
              </a:ext>
            </a:extLst>
          </p:cNvPr>
          <p:cNvCxnSpPr>
            <a:cxnSpLocks/>
          </p:cNvCxnSpPr>
          <p:nvPr/>
        </p:nvCxnSpPr>
        <p:spPr>
          <a:xfrm>
            <a:off x="10358496" y="4641998"/>
            <a:ext cx="81927" cy="303938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uppe 20">
            <a:extLst>
              <a:ext uri="{FF2B5EF4-FFF2-40B4-BE49-F238E27FC236}">
                <a16:creationId xmlns:a16="http://schemas.microsoft.com/office/drawing/2014/main" id="{96714C9E-5ABF-DADF-1517-256AAB1A4800}"/>
              </a:ext>
            </a:extLst>
          </p:cNvPr>
          <p:cNvGrpSpPr/>
          <p:nvPr/>
        </p:nvGrpSpPr>
        <p:grpSpPr>
          <a:xfrm>
            <a:off x="4110875" y="4758612"/>
            <a:ext cx="977666" cy="903270"/>
            <a:chOff x="11400773" y="126169"/>
            <a:chExt cx="977666" cy="903270"/>
          </a:xfrm>
          <a:solidFill>
            <a:schemeClr val="bg1">
              <a:alpha val="81000"/>
            </a:schemeClr>
          </a:solidFill>
        </p:grpSpPr>
        <p:sp>
          <p:nvSpPr>
            <p:cNvPr id="22" name="Rektangel 21">
              <a:extLst>
                <a:ext uri="{FF2B5EF4-FFF2-40B4-BE49-F238E27FC236}">
                  <a16:creationId xmlns:a16="http://schemas.microsoft.com/office/drawing/2014/main" id="{F8A37A3E-0457-B284-1635-9501BA2AAA3F}"/>
                </a:ext>
              </a:extLst>
            </p:cNvPr>
            <p:cNvSpPr/>
            <p:nvPr/>
          </p:nvSpPr>
          <p:spPr>
            <a:xfrm>
              <a:off x="11400773" y="506924"/>
              <a:ext cx="977666" cy="522515"/>
            </a:xfrm>
            <a:prstGeom prst="rect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Bunker 1</a:t>
              </a:r>
              <a:endParaRPr lang="en-150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Rett linje 25">
              <a:extLst>
                <a:ext uri="{FF2B5EF4-FFF2-40B4-BE49-F238E27FC236}">
                  <a16:creationId xmlns:a16="http://schemas.microsoft.com/office/drawing/2014/main" id="{E172DA31-A366-B8A3-F6F9-7A5A01514A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889606" y="126169"/>
              <a:ext cx="46937" cy="380755"/>
            </a:xfrm>
            <a:prstGeom prst="line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uppe 9">
            <a:extLst>
              <a:ext uri="{FF2B5EF4-FFF2-40B4-BE49-F238E27FC236}">
                <a16:creationId xmlns:a16="http://schemas.microsoft.com/office/drawing/2014/main" id="{A9904217-4D6D-8EC3-F055-FD8B7707AE7E}"/>
              </a:ext>
            </a:extLst>
          </p:cNvPr>
          <p:cNvGrpSpPr/>
          <p:nvPr/>
        </p:nvGrpSpPr>
        <p:grpSpPr>
          <a:xfrm>
            <a:off x="2266133" y="5242833"/>
            <a:ext cx="1298981" cy="905443"/>
            <a:chOff x="8976207" y="5219945"/>
            <a:chExt cx="1298981" cy="986305"/>
          </a:xfrm>
          <a:solidFill>
            <a:schemeClr val="bg1">
              <a:alpha val="81000"/>
            </a:schemeClr>
          </a:solidFill>
        </p:grpSpPr>
        <p:sp>
          <p:nvSpPr>
            <p:cNvPr id="11" name="Rektangel 10">
              <a:extLst>
                <a:ext uri="{FF2B5EF4-FFF2-40B4-BE49-F238E27FC236}">
                  <a16:creationId xmlns:a16="http://schemas.microsoft.com/office/drawing/2014/main" id="{2837305C-F45C-0F6F-729D-3539C5BA0D06}"/>
                </a:ext>
              </a:extLst>
            </p:cNvPr>
            <p:cNvSpPr/>
            <p:nvPr/>
          </p:nvSpPr>
          <p:spPr>
            <a:xfrm>
              <a:off x="9297522" y="5219945"/>
              <a:ext cx="977666" cy="986305"/>
            </a:xfrm>
            <a:prstGeom prst="rect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Watch tower armed *</a:t>
              </a:r>
              <a:endParaRPr lang="en-150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Rett linje 11">
              <a:extLst>
                <a:ext uri="{FF2B5EF4-FFF2-40B4-BE49-F238E27FC236}">
                  <a16:creationId xmlns:a16="http://schemas.microsoft.com/office/drawing/2014/main" id="{70B42648-904C-10B8-4123-FDB168B08242}"/>
                </a:ext>
              </a:extLst>
            </p:cNvPr>
            <p:cNvCxnSpPr>
              <a:cxnSpLocks/>
            </p:cNvCxnSpPr>
            <p:nvPr/>
          </p:nvCxnSpPr>
          <p:spPr>
            <a:xfrm>
              <a:off x="8976207" y="5676420"/>
              <a:ext cx="321315" cy="64429"/>
            </a:xfrm>
            <a:prstGeom prst="line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e 12">
            <a:extLst>
              <a:ext uri="{FF2B5EF4-FFF2-40B4-BE49-F238E27FC236}">
                <a16:creationId xmlns:a16="http://schemas.microsoft.com/office/drawing/2014/main" id="{BE1CD1FE-8715-6820-9A5A-2BC4D7384DE7}"/>
              </a:ext>
            </a:extLst>
          </p:cNvPr>
          <p:cNvGrpSpPr/>
          <p:nvPr/>
        </p:nvGrpSpPr>
        <p:grpSpPr>
          <a:xfrm>
            <a:off x="7103461" y="4842588"/>
            <a:ext cx="977666" cy="983044"/>
            <a:chOff x="9297522" y="4629803"/>
            <a:chExt cx="977666" cy="1070836"/>
          </a:xfrm>
          <a:solidFill>
            <a:schemeClr val="bg1">
              <a:alpha val="81000"/>
            </a:schemeClr>
          </a:solidFill>
        </p:grpSpPr>
        <p:sp>
          <p:nvSpPr>
            <p:cNvPr id="17" name="Rektangel 16">
              <a:extLst>
                <a:ext uri="{FF2B5EF4-FFF2-40B4-BE49-F238E27FC236}">
                  <a16:creationId xmlns:a16="http://schemas.microsoft.com/office/drawing/2014/main" id="{81759834-54B3-AB48-06C7-240EB537485C}"/>
                </a:ext>
              </a:extLst>
            </p:cNvPr>
            <p:cNvSpPr/>
            <p:nvPr/>
          </p:nvSpPr>
          <p:spPr>
            <a:xfrm>
              <a:off x="9297522" y="5076592"/>
              <a:ext cx="977666" cy="624047"/>
            </a:xfrm>
            <a:prstGeom prst="rect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Bunker 2</a:t>
              </a:r>
              <a:endParaRPr lang="en-150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Rett linje 17">
              <a:extLst>
                <a:ext uri="{FF2B5EF4-FFF2-40B4-BE49-F238E27FC236}">
                  <a16:creationId xmlns:a16="http://schemas.microsoft.com/office/drawing/2014/main" id="{3C1C761D-A623-835F-917A-A429B4D85A69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 flipH="1">
              <a:off x="9786355" y="4629803"/>
              <a:ext cx="40147" cy="446789"/>
            </a:xfrm>
            <a:prstGeom prst="line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pe 62">
            <a:extLst>
              <a:ext uri="{FF2B5EF4-FFF2-40B4-BE49-F238E27FC236}">
                <a16:creationId xmlns:a16="http://schemas.microsoft.com/office/drawing/2014/main" id="{769938CF-BDFC-8807-C31D-8B9EECD63376}"/>
              </a:ext>
            </a:extLst>
          </p:cNvPr>
          <p:cNvGrpSpPr/>
          <p:nvPr/>
        </p:nvGrpSpPr>
        <p:grpSpPr>
          <a:xfrm>
            <a:off x="7143608" y="1048456"/>
            <a:ext cx="977666" cy="817666"/>
            <a:chOff x="11400773" y="506924"/>
            <a:chExt cx="977666" cy="817666"/>
          </a:xfrm>
          <a:solidFill>
            <a:schemeClr val="bg1">
              <a:alpha val="81000"/>
            </a:schemeClr>
          </a:solidFill>
        </p:grpSpPr>
        <p:sp>
          <p:nvSpPr>
            <p:cNvPr id="64" name="Rektangel 63">
              <a:extLst>
                <a:ext uri="{FF2B5EF4-FFF2-40B4-BE49-F238E27FC236}">
                  <a16:creationId xmlns:a16="http://schemas.microsoft.com/office/drawing/2014/main" id="{1161F8AC-5FE1-8610-1CAD-931B4ECC0130}"/>
                </a:ext>
              </a:extLst>
            </p:cNvPr>
            <p:cNvSpPr/>
            <p:nvPr/>
          </p:nvSpPr>
          <p:spPr>
            <a:xfrm>
              <a:off x="11400773" y="506924"/>
              <a:ext cx="977666" cy="522515"/>
            </a:xfrm>
            <a:prstGeom prst="rect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Barracks armed *</a:t>
              </a:r>
              <a:endParaRPr lang="en-150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Rett linje 64">
              <a:extLst>
                <a:ext uri="{FF2B5EF4-FFF2-40B4-BE49-F238E27FC236}">
                  <a16:creationId xmlns:a16="http://schemas.microsoft.com/office/drawing/2014/main" id="{9DAE93EA-4BAA-E3C6-A8A6-E700AB55E5CC}"/>
                </a:ext>
              </a:extLst>
            </p:cNvPr>
            <p:cNvCxnSpPr>
              <a:cxnSpLocks/>
              <a:endCxn id="64" idx="2"/>
            </p:cNvCxnSpPr>
            <p:nvPr/>
          </p:nvCxnSpPr>
          <p:spPr>
            <a:xfrm flipH="1" flipV="1">
              <a:off x="11889606" y="1029439"/>
              <a:ext cx="31372" cy="295151"/>
            </a:xfrm>
            <a:prstGeom prst="line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TekstSylinder 66">
            <a:extLst>
              <a:ext uri="{FF2B5EF4-FFF2-40B4-BE49-F238E27FC236}">
                <a16:creationId xmlns:a16="http://schemas.microsoft.com/office/drawing/2014/main" id="{3FC7EC7F-7F83-C6D9-158C-7A5732459012}"/>
              </a:ext>
            </a:extLst>
          </p:cNvPr>
          <p:cNvSpPr txBox="1"/>
          <p:nvPr/>
        </p:nvSpPr>
        <p:spPr>
          <a:xfrm>
            <a:off x="9821121" y="6272944"/>
            <a:ext cx="22851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* = Shoots back</a:t>
            </a:r>
            <a:endParaRPr lang="en-150" sz="2400" dirty="0"/>
          </a:p>
        </p:txBody>
      </p:sp>
      <p:sp>
        <p:nvSpPr>
          <p:cNvPr id="31" name="TekstSylinder 30">
            <a:extLst>
              <a:ext uri="{FF2B5EF4-FFF2-40B4-BE49-F238E27FC236}">
                <a16:creationId xmlns:a16="http://schemas.microsoft.com/office/drawing/2014/main" id="{49751AC4-1F67-8EEA-FACF-146B90A369F7}"/>
              </a:ext>
            </a:extLst>
          </p:cNvPr>
          <p:cNvSpPr txBox="1"/>
          <p:nvPr/>
        </p:nvSpPr>
        <p:spPr>
          <a:xfrm>
            <a:off x="157201" y="92711"/>
            <a:ext cx="174073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Fortification</a:t>
            </a:r>
          </a:p>
        </p:txBody>
      </p:sp>
      <p:grpSp>
        <p:nvGrpSpPr>
          <p:cNvPr id="32" name="Gruppe 31">
            <a:extLst>
              <a:ext uri="{FF2B5EF4-FFF2-40B4-BE49-F238E27FC236}">
                <a16:creationId xmlns:a16="http://schemas.microsoft.com/office/drawing/2014/main" id="{ED62BE4A-5633-6199-6A92-FDE67A100E76}"/>
              </a:ext>
            </a:extLst>
          </p:cNvPr>
          <p:cNvGrpSpPr/>
          <p:nvPr/>
        </p:nvGrpSpPr>
        <p:grpSpPr>
          <a:xfrm>
            <a:off x="4097073" y="823391"/>
            <a:ext cx="977666" cy="757800"/>
            <a:chOff x="9805344" y="733401"/>
            <a:chExt cx="977666" cy="757800"/>
          </a:xfrm>
          <a:solidFill>
            <a:schemeClr val="bg1">
              <a:alpha val="81000"/>
            </a:schemeClr>
          </a:solidFill>
        </p:grpSpPr>
        <p:sp>
          <p:nvSpPr>
            <p:cNvPr id="39" name="Rektangel 38">
              <a:extLst>
                <a:ext uri="{FF2B5EF4-FFF2-40B4-BE49-F238E27FC236}">
                  <a16:creationId xmlns:a16="http://schemas.microsoft.com/office/drawing/2014/main" id="{D015A5B8-DA09-71C4-7318-6D58AE5CBB92}"/>
                </a:ext>
              </a:extLst>
            </p:cNvPr>
            <p:cNvSpPr/>
            <p:nvPr/>
          </p:nvSpPr>
          <p:spPr>
            <a:xfrm>
              <a:off x="9805344" y="733401"/>
              <a:ext cx="977666" cy="522515"/>
            </a:xfrm>
            <a:prstGeom prst="rect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Building armed *</a:t>
              </a:r>
              <a:endParaRPr lang="en-150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0" name="Rett linje 39">
              <a:extLst>
                <a:ext uri="{FF2B5EF4-FFF2-40B4-BE49-F238E27FC236}">
                  <a16:creationId xmlns:a16="http://schemas.microsoft.com/office/drawing/2014/main" id="{76F8F2AC-7941-3000-5596-64E57032E9ED}"/>
                </a:ext>
              </a:extLst>
            </p:cNvPr>
            <p:cNvCxnSpPr>
              <a:cxnSpLocks/>
              <a:stCxn id="39" idx="2"/>
            </p:cNvCxnSpPr>
            <p:nvPr/>
          </p:nvCxnSpPr>
          <p:spPr>
            <a:xfrm>
              <a:off x="10294177" y="1255916"/>
              <a:ext cx="0" cy="235285"/>
            </a:xfrm>
            <a:prstGeom prst="line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uppe 41">
            <a:extLst>
              <a:ext uri="{FF2B5EF4-FFF2-40B4-BE49-F238E27FC236}">
                <a16:creationId xmlns:a16="http://schemas.microsoft.com/office/drawing/2014/main" id="{85354244-4736-A972-9982-CAF493CAE67C}"/>
              </a:ext>
            </a:extLst>
          </p:cNvPr>
          <p:cNvGrpSpPr/>
          <p:nvPr/>
        </p:nvGrpSpPr>
        <p:grpSpPr>
          <a:xfrm>
            <a:off x="10345902" y="2217715"/>
            <a:ext cx="977666" cy="833395"/>
            <a:chOff x="9805344" y="733401"/>
            <a:chExt cx="977666" cy="833395"/>
          </a:xfrm>
          <a:solidFill>
            <a:schemeClr val="bg1">
              <a:alpha val="81000"/>
            </a:schemeClr>
          </a:solidFill>
        </p:grpSpPr>
        <p:sp>
          <p:nvSpPr>
            <p:cNvPr id="43" name="Rektangel 42">
              <a:extLst>
                <a:ext uri="{FF2B5EF4-FFF2-40B4-BE49-F238E27FC236}">
                  <a16:creationId xmlns:a16="http://schemas.microsoft.com/office/drawing/2014/main" id="{C74F4E68-DD9B-D913-B243-51609885E46E}"/>
                </a:ext>
              </a:extLst>
            </p:cNvPr>
            <p:cNvSpPr/>
            <p:nvPr/>
          </p:nvSpPr>
          <p:spPr>
            <a:xfrm>
              <a:off x="9805344" y="733401"/>
              <a:ext cx="977666" cy="522515"/>
            </a:xfrm>
            <a:prstGeom prst="rect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Outpost</a:t>
              </a:r>
              <a:endParaRPr lang="en-150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Rett linje 43">
              <a:extLst>
                <a:ext uri="{FF2B5EF4-FFF2-40B4-BE49-F238E27FC236}">
                  <a16:creationId xmlns:a16="http://schemas.microsoft.com/office/drawing/2014/main" id="{47A8DA49-ACD4-B0AC-C97F-FD29104D204F}"/>
                </a:ext>
              </a:extLst>
            </p:cNvPr>
            <p:cNvCxnSpPr>
              <a:cxnSpLocks/>
              <a:stCxn id="43" idx="2"/>
            </p:cNvCxnSpPr>
            <p:nvPr/>
          </p:nvCxnSpPr>
          <p:spPr>
            <a:xfrm flipH="1">
              <a:off x="10217638" y="1255916"/>
              <a:ext cx="76539" cy="310880"/>
            </a:xfrm>
            <a:prstGeom prst="line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uppe 50">
            <a:extLst>
              <a:ext uri="{FF2B5EF4-FFF2-40B4-BE49-F238E27FC236}">
                <a16:creationId xmlns:a16="http://schemas.microsoft.com/office/drawing/2014/main" id="{7421E130-BD31-7C7A-68E8-0DC748024737}"/>
              </a:ext>
            </a:extLst>
          </p:cNvPr>
          <p:cNvGrpSpPr/>
          <p:nvPr/>
        </p:nvGrpSpPr>
        <p:grpSpPr>
          <a:xfrm>
            <a:off x="5740434" y="4600070"/>
            <a:ext cx="977666" cy="1315538"/>
            <a:chOff x="12714194" y="-957082"/>
            <a:chExt cx="977666" cy="1315538"/>
          </a:xfrm>
          <a:solidFill>
            <a:schemeClr val="bg1">
              <a:alpha val="81000"/>
            </a:schemeClr>
          </a:solidFill>
        </p:grpSpPr>
        <p:sp>
          <p:nvSpPr>
            <p:cNvPr id="52" name="Rektangel 51">
              <a:extLst>
                <a:ext uri="{FF2B5EF4-FFF2-40B4-BE49-F238E27FC236}">
                  <a16:creationId xmlns:a16="http://schemas.microsoft.com/office/drawing/2014/main" id="{1438410A-AD0A-A276-8C0E-35A7538B11D3}"/>
                </a:ext>
              </a:extLst>
            </p:cNvPr>
            <p:cNvSpPr/>
            <p:nvPr/>
          </p:nvSpPr>
          <p:spPr>
            <a:xfrm>
              <a:off x="12714194" y="-957082"/>
              <a:ext cx="977666" cy="1053459"/>
            </a:xfrm>
            <a:prstGeom prst="rect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Beacon TACAN Portable TTS 3030</a:t>
              </a:r>
              <a:endParaRPr lang="en-150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Rett linje 52">
              <a:extLst>
                <a:ext uri="{FF2B5EF4-FFF2-40B4-BE49-F238E27FC236}">
                  <a16:creationId xmlns:a16="http://schemas.microsoft.com/office/drawing/2014/main" id="{EBB08D21-9AEB-0505-C118-8383C21749A4}"/>
                </a:ext>
              </a:extLst>
            </p:cNvPr>
            <p:cNvCxnSpPr>
              <a:cxnSpLocks/>
              <a:stCxn id="52" idx="2"/>
            </p:cNvCxnSpPr>
            <p:nvPr/>
          </p:nvCxnSpPr>
          <p:spPr>
            <a:xfrm flipH="1">
              <a:off x="13187948" y="96377"/>
              <a:ext cx="15079" cy="262079"/>
            </a:xfrm>
            <a:prstGeom prst="line">
              <a:avLst/>
            </a:prstGeom>
            <a:grpFill/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74575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C04A8D5C-6E90-F785-5D67-BDFA8FC01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0380"/>
          </a:xfrm>
          <a:prstGeom prst="rect">
            <a:avLst/>
          </a:prstGeom>
          <a:ln w="0">
            <a:solidFill>
              <a:schemeClr val="tx1"/>
            </a:solidFill>
          </a:ln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1140288" y="945715"/>
            <a:ext cx="977666" cy="960271"/>
            <a:chOff x="11095886" y="1228715"/>
            <a:chExt cx="977666" cy="960271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95886" y="1228715"/>
              <a:ext cx="977666" cy="674964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Infantry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AK-74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>
              <a:off x="11584719" y="1903679"/>
              <a:ext cx="55281" cy="285307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pe 16">
            <a:extLst>
              <a:ext uri="{FF2B5EF4-FFF2-40B4-BE49-F238E27FC236}">
                <a16:creationId xmlns:a16="http://schemas.microsoft.com/office/drawing/2014/main" id="{59EEFAB7-BDC1-0599-0581-DCB56B1D200A}"/>
              </a:ext>
            </a:extLst>
          </p:cNvPr>
          <p:cNvGrpSpPr/>
          <p:nvPr/>
        </p:nvGrpSpPr>
        <p:grpSpPr>
          <a:xfrm>
            <a:off x="2491782" y="437029"/>
            <a:ext cx="1062372" cy="1049849"/>
            <a:chOff x="11095886" y="1084526"/>
            <a:chExt cx="1062372" cy="1002578"/>
          </a:xfrm>
          <a:solidFill>
            <a:schemeClr val="bg1">
              <a:alpha val="81000"/>
            </a:schemeClr>
          </a:solidFill>
        </p:grpSpPr>
        <p:sp>
          <p:nvSpPr>
            <p:cNvPr id="18" name="Rektangel 17">
              <a:extLst>
                <a:ext uri="{FF2B5EF4-FFF2-40B4-BE49-F238E27FC236}">
                  <a16:creationId xmlns:a16="http://schemas.microsoft.com/office/drawing/2014/main" id="{0322327B-B646-A02E-1F92-1A6562897E62}"/>
                </a:ext>
              </a:extLst>
            </p:cNvPr>
            <p:cNvSpPr/>
            <p:nvPr/>
          </p:nvSpPr>
          <p:spPr>
            <a:xfrm>
              <a:off x="11095886" y="1084526"/>
              <a:ext cx="1062372" cy="660692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Infantry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AK-74 Rus ver1</a:t>
              </a:r>
            </a:p>
          </p:txBody>
        </p:sp>
        <p:cxnSp>
          <p:nvCxnSpPr>
            <p:cNvPr id="19" name="Rett linje 18">
              <a:extLst>
                <a:ext uri="{FF2B5EF4-FFF2-40B4-BE49-F238E27FC236}">
                  <a16:creationId xmlns:a16="http://schemas.microsoft.com/office/drawing/2014/main" id="{A5DB2994-9C92-49B3-2FCA-47A071E21FD0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>
              <a:off x="11627072" y="1745218"/>
              <a:ext cx="31861" cy="341886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e 19">
            <a:extLst>
              <a:ext uri="{FF2B5EF4-FFF2-40B4-BE49-F238E27FC236}">
                <a16:creationId xmlns:a16="http://schemas.microsoft.com/office/drawing/2014/main" id="{45D1E34B-ACE6-08E3-B103-1FC635DCBD30}"/>
              </a:ext>
            </a:extLst>
          </p:cNvPr>
          <p:cNvGrpSpPr/>
          <p:nvPr/>
        </p:nvGrpSpPr>
        <p:grpSpPr>
          <a:xfrm>
            <a:off x="4314762" y="370976"/>
            <a:ext cx="1062373" cy="956019"/>
            <a:chOff x="10841097" y="1281576"/>
            <a:chExt cx="1062373" cy="1040265"/>
          </a:xfrm>
          <a:solidFill>
            <a:schemeClr val="bg1">
              <a:alpha val="81000"/>
            </a:schemeClr>
          </a:solidFill>
        </p:grpSpPr>
        <p:sp>
          <p:nvSpPr>
            <p:cNvPr id="21" name="Rektangel 20">
              <a:extLst>
                <a:ext uri="{FF2B5EF4-FFF2-40B4-BE49-F238E27FC236}">
                  <a16:creationId xmlns:a16="http://schemas.microsoft.com/office/drawing/2014/main" id="{5122B10C-14E8-71B9-2CC6-FF9C5C056BC4}"/>
                </a:ext>
              </a:extLst>
            </p:cNvPr>
            <p:cNvSpPr/>
            <p:nvPr/>
          </p:nvSpPr>
          <p:spPr>
            <a:xfrm>
              <a:off x="10841097" y="1281576"/>
              <a:ext cx="1062373" cy="701373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Infantry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AK-74 Rus ver2</a:t>
              </a:r>
            </a:p>
          </p:txBody>
        </p:sp>
        <p:cxnSp>
          <p:nvCxnSpPr>
            <p:cNvPr id="22" name="Rett linje 21">
              <a:extLst>
                <a:ext uri="{FF2B5EF4-FFF2-40B4-BE49-F238E27FC236}">
                  <a16:creationId xmlns:a16="http://schemas.microsoft.com/office/drawing/2014/main" id="{F8E082B7-7106-0546-A4A0-2957851FF67E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H="1">
              <a:off x="11332511" y="1982949"/>
              <a:ext cx="39773" cy="33889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uppe 22">
            <a:extLst>
              <a:ext uri="{FF2B5EF4-FFF2-40B4-BE49-F238E27FC236}">
                <a16:creationId xmlns:a16="http://schemas.microsoft.com/office/drawing/2014/main" id="{567F2BCD-9166-4BA6-1942-353E6A0DE1FE}"/>
              </a:ext>
            </a:extLst>
          </p:cNvPr>
          <p:cNvGrpSpPr/>
          <p:nvPr/>
        </p:nvGrpSpPr>
        <p:grpSpPr>
          <a:xfrm>
            <a:off x="6523242" y="484299"/>
            <a:ext cx="1062373" cy="878601"/>
            <a:chOff x="11095885" y="1194575"/>
            <a:chExt cx="1062373" cy="878601"/>
          </a:xfrm>
          <a:solidFill>
            <a:schemeClr val="bg1">
              <a:alpha val="81000"/>
            </a:schemeClr>
          </a:solidFill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A2699ADD-7BD6-3E2C-19C6-E35B1AB9F62C}"/>
                </a:ext>
              </a:extLst>
            </p:cNvPr>
            <p:cNvSpPr/>
            <p:nvPr/>
          </p:nvSpPr>
          <p:spPr>
            <a:xfrm>
              <a:off x="11095885" y="1194575"/>
              <a:ext cx="1062373" cy="691357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Infantry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AK-74 Rus ver3</a:t>
              </a:r>
            </a:p>
          </p:txBody>
        </p:sp>
        <p:cxnSp>
          <p:nvCxnSpPr>
            <p:cNvPr id="25" name="Rett linje 24">
              <a:extLst>
                <a:ext uri="{FF2B5EF4-FFF2-40B4-BE49-F238E27FC236}">
                  <a16:creationId xmlns:a16="http://schemas.microsoft.com/office/drawing/2014/main" id="{B4C396E2-7720-88F8-1097-FD5C143E8EA9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11497550" y="1885932"/>
              <a:ext cx="129522" cy="187244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uppe 28">
            <a:extLst>
              <a:ext uri="{FF2B5EF4-FFF2-40B4-BE49-F238E27FC236}">
                <a16:creationId xmlns:a16="http://schemas.microsoft.com/office/drawing/2014/main" id="{2B5FE799-5236-7DE3-0639-ED2AA616436C}"/>
              </a:ext>
            </a:extLst>
          </p:cNvPr>
          <p:cNvGrpSpPr/>
          <p:nvPr/>
        </p:nvGrpSpPr>
        <p:grpSpPr>
          <a:xfrm>
            <a:off x="8015189" y="334898"/>
            <a:ext cx="977666" cy="850090"/>
            <a:chOff x="11095886" y="1194577"/>
            <a:chExt cx="977666" cy="850090"/>
          </a:xfrm>
          <a:solidFill>
            <a:schemeClr val="bg1">
              <a:alpha val="81000"/>
            </a:schemeClr>
          </a:solidFill>
        </p:grpSpPr>
        <p:sp>
          <p:nvSpPr>
            <p:cNvPr id="32" name="Rektangel 31">
              <a:extLst>
                <a:ext uri="{FF2B5EF4-FFF2-40B4-BE49-F238E27FC236}">
                  <a16:creationId xmlns:a16="http://schemas.microsoft.com/office/drawing/2014/main" id="{175FFB77-FC5C-FC31-8710-E1541F2C6C14}"/>
                </a:ext>
              </a:extLst>
            </p:cNvPr>
            <p:cNvSpPr/>
            <p:nvPr/>
          </p:nvSpPr>
          <p:spPr>
            <a:xfrm>
              <a:off x="11095886" y="1194577"/>
              <a:ext cx="977666" cy="644572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Infantry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M249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Rett linje 33">
              <a:extLst>
                <a:ext uri="{FF2B5EF4-FFF2-40B4-BE49-F238E27FC236}">
                  <a16:creationId xmlns:a16="http://schemas.microsoft.com/office/drawing/2014/main" id="{FFDE7C48-CE96-B8EE-FC60-9440B7F25084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11584719" y="1839149"/>
              <a:ext cx="52149" cy="205518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uppe 71">
            <a:extLst>
              <a:ext uri="{FF2B5EF4-FFF2-40B4-BE49-F238E27FC236}">
                <a16:creationId xmlns:a16="http://schemas.microsoft.com/office/drawing/2014/main" id="{58E607FA-0793-E33F-E2DD-242EC578C4F7}"/>
              </a:ext>
            </a:extLst>
          </p:cNvPr>
          <p:cNvGrpSpPr/>
          <p:nvPr/>
        </p:nvGrpSpPr>
        <p:grpSpPr>
          <a:xfrm>
            <a:off x="9852002" y="265493"/>
            <a:ext cx="977666" cy="910164"/>
            <a:chOff x="11095886" y="866275"/>
            <a:chExt cx="977666" cy="1383381"/>
          </a:xfrm>
          <a:solidFill>
            <a:schemeClr val="bg1">
              <a:alpha val="81000"/>
            </a:schemeClr>
          </a:solidFill>
        </p:grpSpPr>
        <p:sp>
          <p:nvSpPr>
            <p:cNvPr id="73" name="Rektangel 72">
              <a:extLst>
                <a:ext uri="{FF2B5EF4-FFF2-40B4-BE49-F238E27FC236}">
                  <a16:creationId xmlns:a16="http://schemas.microsoft.com/office/drawing/2014/main" id="{76F373DD-B75B-809E-1E22-876788625419}"/>
                </a:ext>
              </a:extLst>
            </p:cNvPr>
            <p:cNvSpPr/>
            <p:nvPr/>
          </p:nvSpPr>
          <p:spPr>
            <a:xfrm>
              <a:off x="11095886" y="866275"/>
              <a:ext cx="977666" cy="972872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Infantry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M4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4" name="Rett linje 73">
              <a:extLst>
                <a:ext uri="{FF2B5EF4-FFF2-40B4-BE49-F238E27FC236}">
                  <a16:creationId xmlns:a16="http://schemas.microsoft.com/office/drawing/2014/main" id="{8F5F14EE-B640-2172-C1D7-943E2F32A9FB}"/>
                </a:ext>
              </a:extLst>
            </p:cNvPr>
            <p:cNvCxnSpPr>
              <a:cxnSpLocks/>
              <a:stCxn id="73" idx="2"/>
            </p:cNvCxnSpPr>
            <p:nvPr/>
          </p:nvCxnSpPr>
          <p:spPr>
            <a:xfrm flipH="1">
              <a:off x="11572872" y="1839147"/>
              <a:ext cx="11847" cy="410509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uppe 74">
            <a:extLst>
              <a:ext uri="{FF2B5EF4-FFF2-40B4-BE49-F238E27FC236}">
                <a16:creationId xmlns:a16="http://schemas.microsoft.com/office/drawing/2014/main" id="{AB63B17A-6F8E-06F3-9EA8-4C4A9224B1BA}"/>
              </a:ext>
            </a:extLst>
          </p:cNvPr>
          <p:cNvGrpSpPr/>
          <p:nvPr/>
        </p:nvGrpSpPr>
        <p:grpSpPr>
          <a:xfrm>
            <a:off x="8903910" y="4786603"/>
            <a:ext cx="977666" cy="948030"/>
            <a:chOff x="11095886" y="806829"/>
            <a:chExt cx="977666" cy="1361795"/>
          </a:xfrm>
          <a:solidFill>
            <a:schemeClr val="bg1">
              <a:alpha val="81000"/>
            </a:schemeClr>
          </a:solidFill>
        </p:grpSpPr>
        <p:sp>
          <p:nvSpPr>
            <p:cNvPr id="76" name="Rektangel 75">
              <a:extLst>
                <a:ext uri="{FF2B5EF4-FFF2-40B4-BE49-F238E27FC236}">
                  <a16:creationId xmlns:a16="http://schemas.microsoft.com/office/drawing/2014/main" id="{6628882E-8F34-2B8C-3E7B-81E60AB27160}"/>
                </a:ext>
              </a:extLst>
            </p:cNvPr>
            <p:cNvSpPr/>
            <p:nvPr/>
          </p:nvSpPr>
          <p:spPr>
            <a:xfrm>
              <a:off x="11095886" y="1173360"/>
              <a:ext cx="977666" cy="995264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Paratrooper AKS</a:t>
              </a:r>
              <a:r>
                <a:rPr lang="en-US" sz="1200" i="1" dirty="0">
                  <a:solidFill>
                    <a:schemeClr val="tx1"/>
                  </a:solidFill>
                </a:rPr>
                <a:t> 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7" name="Rett linje 76">
              <a:extLst>
                <a:ext uri="{FF2B5EF4-FFF2-40B4-BE49-F238E27FC236}">
                  <a16:creationId xmlns:a16="http://schemas.microsoft.com/office/drawing/2014/main" id="{615B39AA-1A88-F224-3A77-49FE38EA4609}"/>
                </a:ext>
              </a:extLst>
            </p:cNvPr>
            <p:cNvCxnSpPr>
              <a:cxnSpLocks/>
              <a:stCxn id="76" idx="0"/>
            </p:cNvCxnSpPr>
            <p:nvPr/>
          </p:nvCxnSpPr>
          <p:spPr>
            <a:xfrm flipH="1" flipV="1">
              <a:off x="11513258" y="806829"/>
              <a:ext cx="71461" cy="366531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kstSylinder 1">
            <a:extLst>
              <a:ext uri="{FF2B5EF4-FFF2-40B4-BE49-F238E27FC236}">
                <a16:creationId xmlns:a16="http://schemas.microsoft.com/office/drawing/2014/main" id="{87EAE303-4591-A7A4-AC03-C6B53393F8F0}"/>
              </a:ext>
            </a:extLst>
          </p:cNvPr>
          <p:cNvSpPr txBox="1"/>
          <p:nvPr/>
        </p:nvSpPr>
        <p:spPr>
          <a:xfrm>
            <a:off x="115162" y="138718"/>
            <a:ext cx="1200842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Infantry</a:t>
            </a:r>
            <a:endParaRPr lang="en-150" sz="2400" dirty="0"/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05E3A629-DD81-9182-5FFD-F3520FB1F453}"/>
              </a:ext>
            </a:extLst>
          </p:cNvPr>
          <p:cNvSpPr/>
          <p:nvPr/>
        </p:nvSpPr>
        <p:spPr>
          <a:xfrm>
            <a:off x="7167743" y="4873039"/>
            <a:ext cx="977666" cy="504019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JTAC</a:t>
            </a:r>
          </a:p>
          <a:p>
            <a:pPr algn="ctr"/>
            <a:r>
              <a:rPr lang="en-US" sz="1200" i="1" dirty="0">
                <a:solidFill>
                  <a:schemeClr val="tx1"/>
                </a:solidFill>
              </a:rPr>
              <a:t>(do not move)</a:t>
            </a:r>
            <a:endParaRPr lang="en-150" sz="1200" i="1" dirty="0">
              <a:solidFill>
                <a:schemeClr val="tx1"/>
              </a:solidFill>
            </a:endParaRPr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9CD79DF9-B77B-5F4B-6C56-2B3246F6C97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7492482" y="4581331"/>
            <a:ext cx="164094" cy="291708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ktangel 10">
            <a:extLst>
              <a:ext uri="{FF2B5EF4-FFF2-40B4-BE49-F238E27FC236}">
                <a16:creationId xmlns:a16="http://schemas.microsoft.com/office/drawing/2014/main" id="{65238590-86A2-5225-6B83-06EA4B5A50A4}"/>
              </a:ext>
            </a:extLst>
          </p:cNvPr>
          <p:cNvSpPr/>
          <p:nvPr/>
        </p:nvSpPr>
        <p:spPr>
          <a:xfrm>
            <a:off x="4372765" y="4897128"/>
            <a:ext cx="1146400" cy="692865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Insurgent 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AK-74 </a:t>
            </a:r>
          </a:p>
        </p:txBody>
      </p: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5420663A-9F5E-08FE-F905-F6C4FB76CC4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4945965" y="4606549"/>
            <a:ext cx="24057" cy="29057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ktangel 12">
            <a:extLst>
              <a:ext uri="{FF2B5EF4-FFF2-40B4-BE49-F238E27FC236}">
                <a16:creationId xmlns:a16="http://schemas.microsoft.com/office/drawing/2014/main" id="{4624B084-52F5-36EB-C284-253F2F91B9E4}"/>
              </a:ext>
            </a:extLst>
          </p:cNvPr>
          <p:cNvSpPr/>
          <p:nvPr/>
        </p:nvSpPr>
        <p:spPr>
          <a:xfrm>
            <a:off x="2201511" y="5041768"/>
            <a:ext cx="1146400" cy="548225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Infantry RPG</a:t>
            </a:r>
          </a:p>
        </p:txBody>
      </p:sp>
      <p:cxnSp>
        <p:nvCxnSpPr>
          <p:cNvPr id="14" name="Rett linje 13">
            <a:extLst>
              <a:ext uri="{FF2B5EF4-FFF2-40B4-BE49-F238E27FC236}">
                <a16:creationId xmlns:a16="http://schemas.microsoft.com/office/drawing/2014/main" id="{3A1DF90C-6D6F-6ACE-AEBD-AEF4A124A30E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2774711" y="4658979"/>
            <a:ext cx="62503" cy="38278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ktangel 15">
            <a:extLst>
              <a:ext uri="{FF2B5EF4-FFF2-40B4-BE49-F238E27FC236}">
                <a16:creationId xmlns:a16="http://schemas.microsoft.com/office/drawing/2014/main" id="{8900AC07-81DB-7DB5-4705-A30584F41F63}"/>
              </a:ext>
            </a:extLst>
          </p:cNvPr>
          <p:cNvSpPr/>
          <p:nvPr/>
        </p:nvSpPr>
        <p:spPr>
          <a:xfrm>
            <a:off x="544310" y="5070650"/>
            <a:ext cx="1200842" cy="758650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Infantry 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M4 Georgia</a:t>
            </a:r>
          </a:p>
        </p:txBody>
      </p:sp>
      <p:cxnSp>
        <p:nvCxnSpPr>
          <p:cNvPr id="30" name="Rett linje 29">
            <a:extLst>
              <a:ext uri="{FF2B5EF4-FFF2-40B4-BE49-F238E27FC236}">
                <a16:creationId xmlns:a16="http://schemas.microsoft.com/office/drawing/2014/main" id="{DA8897A8-1E35-C943-1ECE-11BAB47AF882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1110343" y="4674637"/>
            <a:ext cx="34388" cy="396013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pe 35">
            <a:extLst>
              <a:ext uri="{FF2B5EF4-FFF2-40B4-BE49-F238E27FC236}">
                <a16:creationId xmlns:a16="http://schemas.microsoft.com/office/drawing/2014/main" id="{B62DF7D1-E3D1-1568-D284-21AE164E4AE4}"/>
              </a:ext>
            </a:extLst>
          </p:cNvPr>
          <p:cNvGrpSpPr/>
          <p:nvPr/>
        </p:nvGrpSpPr>
        <p:grpSpPr>
          <a:xfrm>
            <a:off x="10730263" y="4707627"/>
            <a:ext cx="977666" cy="948029"/>
            <a:chOff x="11095886" y="806829"/>
            <a:chExt cx="977666" cy="1361792"/>
          </a:xfrm>
          <a:solidFill>
            <a:schemeClr val="bg1">
              <a:alpha val="81000"/>
            </a:schemeClr>
          </a:solidFill>
        </p:grpSpPr>
        <p:sp>
          <p:nvSpPr>
            <p:cNvPr id="37" name="Rektangel 36">
              <a:extLst>
                <a:ext uri="{FF2B5EF4-FFF2-40B4-BE49-F238E27FC236}">
                  <a16:creationId xmlns:a16="http://schemas.microsoft.com/office/drawing/2014/main" id="{40D59DB5-F2F0-9EE9-6125-1A1562DD0AB8}"/>
                </a:ext>
              </a:extLst>
            </p:cNvPr>
            <p:cNvSpPr/>
            <p:nvPr/>
          </p:nvSpPr>
          <p:spPr>
            <a:xfrm>
              <a:off x="11095886" y="1173358"/>
              <a:ext cx="977666" cy="995263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Paratrooper RPG-16</a:t>
              </a:r>
              <a:endParaRPr lang="en-150" sz="12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Rett linje 37">
              <a:extLst>
                <a:ext uri="{FF2B5EF4-FFF2-40B4-BE49-F238E27FC236}">
                  <a16:creationId xmlns:a16="http://schemas.microsoft.com/office/drawing/2014/main" id="{31B0F02C-26E7-9575-B953-FDC88EF28C28}"/>
                </a:ext>
              </a:extLst>
            </p:cNvPr>
            <p:cNvCxnSpPr>
              <a:cxnSpLocks/>
              <a:stCxn id="37" idx="0"/>
            </p:cNvCxnSpPr>
            <p:nvPr/>
          </p:nvCxnSpPr>
          <p:spPr>
            <a:xfrm flipH="1" flipV="1">
              <a:off x="11513258" y="806829"/>
              <a:ext cx="71461" cy="366529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TekstSylinder 91">
            <a:extLst>
              <a:ext uri="{FF2B5EF4-FFF2-40B4-BE49-F238E27FC236}">
                <a16:creationId xmlns:a16="http://schemas.microsoft.com/office/drawing/2014/main" id="{C60345A9-BA29-74B0-BD98-FA0AAA58EB98}"/>
              </a:ext>
            </a:extLst>
          </p:cNvPr>
          <p:cNvSpPr txBox="1"/>
          <p:nvPr/>
        </p:nvSpPr>
        <p:spPr>
          <a:xfrm>
            <a:off x="748746" y="6460048"/>
            <a:ext cx="1555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slides on ground </a:t>
            </a:r>
            <a:endParaRPr lang="LID4096" sz="1400" dirty="0"/>
          </a:p>
        </p:txBody>
      </p:sp>
      <p:sp>
        <p:nvSpPr>
          <p:cNvPr id="93" name="TekstSylinder 92">
            <a:extLst>
              <a:ext uri="{FF2B5EF4-FFF2-40B4-BE49-F238E27FC236}">
                <a16:creationId xmlns:a16="http://schemas.microsoft.com/office/drawing/2014/main" id="{D6D96978-9E68-6B57-5772-9C3027A2D076}"/>
              </a:ext>
            </a:extLst>
          </p:cNvPr>
          <p:cNvSpPr txBox="1"/>
          <p:nvPr/>
        </p:nvSpPr>
        <p:spPr>
          <a:xfrm>
            <a:off x="3164938" y="6435549"/>
            <a:ext cx="14565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choppy running</a:t>
            </a:r>
            <a:endParaRPr lang="LID4096" sz="1400" dirty="0"/>
          </a:p>
        </p:txBody>
      </p:sp>
      <p:sp>
        <p:nvSpPr>
          <p:cNvPr id="97" name="TekstSylinder 96">
            <a:extLst>
              <a:ext uri="{FF2B5EF4-FFF2-40B4-BE49-F238E27FC236}">
                <a16:creationId xmlns:a16="http://schemas.microsoft.com/office/drawing/2014/main" id="{12B02349-FD10-4C66-A1B6-6507F490B9C0}"/>
              </a:ext>
            </a:extLst>
          </p:cNvPr>
          <p:cNvSpPr txBox="1"/>
          <p:nvPr/>
        </p:nvSpPr>
        <p:spPr>
          <a:xfrm>
            <a:off x="5535489" y="6439080"/>
            <a:ext cx="3279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realistic running and animated when still</a:t>
            </a:r>
            <a:endParaRPr lang="LID4096" sz="1400" dirty="0"/>
          </a:p>
        </p:txBody>
      </p:sp>
      <p:pic>
        <p:nvPicPr>
          <p:cNvPr id="110" name="Grafikk 109" descr="Stjerne med heldekkende fyll">
            <a:extLst>
              <a:ext uri="{FF2B5EF4-FFF2-40B4-BE49-F238E27FC236}">
                <a16:creationId xmlns:a16="http://schemas.microsoft.com/office/drawing/2014/main" id="{7CC6E398-5137-068E-8CC2-6F66551B1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9" y="6481101"/>
            <a:ext cx="235366" cy="235366"/>
          </a:xfrm>
          <a:prstGeom prst="rect">
            <a:avLst/>
          </a:prstGeom>
        </p:spPr>
      </p:pic>
      <p:grpSp>
        <p:nvGrpSpPr>
          <p:cNvPr id="111" name="Gruppe 110">
            <a:extLst>
              <a:ext uri="{FF2B5EF4-FFF2-40B4-BE49-F238E27FC236}">
                <a16:creationId xmlns:a16="http://schemas.microsoft.com/office/drawing/2014/main" id="{45D35C50-9762-B95E-9E2F-E1C2BB41EDC9}"/>
              </a:ext>
            </a:extLst>
          </p:cNvPr>
          <p:cNvGrpSpPr/>
          <p:nvPr/>
        </p:nvGrpSpPr>
        <p:grpSpPr>
          <a:xfrm>
            <a:off x="2784208" y="6464581"/>
            <a:ext cx="440685" cy="235874"/>
            <a:chOff x="5753816" y="3825042"/>
            <a:chExt cx="440685" cy="235874"/>
          </a:xfrm>
        </p:grpSpPr>
        <p:pic>
          <p:nvPicPr>
            <p:cNvPr id="112" name="Grafikk 111" descr="Stjerne med heldekkende fyll">
              <a:extLst>
                <a:ext uri="{FF2B5EF4-FFF2-40B4-BE49-F238E27FC236}">
                  <a16:creationId xmlns:a16="http://schemas.microsoft.com/office/drawing/2014/main" id="{11067116-C592-5E74-B7B2-2093E9A52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113" name="Grafikk 112" descr="Stjerne med heldekkende fyll">
              <a:extLst>
                <a:ext uri="{FF2B5EF4-FFF2-40B4-BE49-F238E27FC236}">
                  <a16:creationId xmlns:a16="http://schemas.microsoft.com/office/drawing/2014/main" id="{547F5246-ED22-ABD5-D38C-2D238B626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114" name="Gruppe 113">
            <a:extLst>
              <a:ext uri="{FF2B5EF4-FFF2-40B4-BE49-F238E27FC236}">
                <a16:creationId xmlns:a16="http://schemas.microsoft.com/office/drawing/2014/main" id="{2E8BCCEC-A9B7-27F1-FA2C-69488CFA87FE}"/>
              </a:ext>
            </a:extLst>
          </p:cNvPr>
          <p:cNvGrpSpPr/>
          <p:nvPr/>
        </p:nvGrpSpPr>
        <p:grpSpPr>
          <a:xfrm>
            <a:off x="4914846" y="6474377"/>
            <a:ext cx="651291" cy="235963"/>
            <a:chOff x="5771743" y="4188039"/>
            <a:chExt cx="651291" cy="235963"/>
          </a:xfrm>
        </p:grpSpPr>
        <p:pic>
          <p:nvPicPr>
            <p:cNvPr id="115" name="Grafikk 114" descr="Stjerne med heldekkende fyll">
              <a:extLst>
                <a:ext uri="{FF2B5EF4-FFF2-40B4-BE49-F238E27FC236}">
                  <a16:creationId xmlns:a16="http://schemas.microsoft.com/office/drawing/2014/main" id="{BC7BA84D-1C12-EFD6-6861-5F86E503CE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16" name="Grafikk 115" descr="Stjerne med heldekkende fyll">
              <a:extLst>
                <a:ext uri="{FF2B5EF4-FFF2-40B4-BE49-F238E27FC236}">
                  <a16:creationId xmlns:a16="http://schemas.microsoft.com/office/drawing/2014/main" id="{C3CB9644-3773-40CE-F8C8-FBE116BE5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17" name="Grafikk 116" descr="Stjerne med heldekkende fyll">
              <a:extLst>
                <a:ext uri="{FF2B5EF4-FFF2-40B4-BE49-F238E27FC236}">
                  <a16:creationId xmlns:a16="http://schemas.microsoft.com/office/drawing/2014/main" id="{9270F442-C985-462A-A9A7-AAB074A4D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28" name="Gruppe 127">
            <a:extLst>
              <a:ext uri="{FF2B5EF4-FFF2-40B4-BE49-F238E27FC236}">
                <a16:creationId xmlns:a16="http://schemas.microsoft.com/office/drawing/2014/main" id="{19FCF25B-B5C0-E19C-6D80-F8BB390CB7ED}"/>
              </a:ext>
            </a:extLst>
          </p:cNvPr>
          <p:cNvGrpSpPr/>
          <p:nvPr/>
        </p:nvGrpSpPr>
        <p:grpSpPr>
          <a:xfrm>
            <a:off x="842069" y="5093608"/>
            <a:ext cx="651291" cy="235963"/>
            <a:chOff x="5771743" y="4188039"/>
            <a:chExt cx="651291" cy="235963"/>
          </a:xfrm>
        </p:grpSpPr>
        <p:pic>
          <p:nvPicPr>
            <p:cNvPr id="129" name="Grafikk 128" descr="Stjerne med heldekkende fyll">
              <a:extLst>
                <a:ext uri="{FF2B5EF4-FFF2-40B4-BE49-F238E27FC236}">
                  <a16:creationId xmlns:a16="http://schemas.microsoft.com/office/drawing/2014/main" id="{283DBF0C-FF40-C0CA-1F39-23C3BF8D8B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30" name="Grafikk 129" descr="Stjerne med heldekkende fyll">
              <a:extLst>
                <a:ext uri="{FF2B5EF4-FFF2-40B4-BE49-F238E27FC236}">
                  <a16:creationId xmlns:a16="http://schemas.microsoft.com/office/drawing/2014/main" id="{B9324EA8-69CA-48ED-0AC3-9438EC60E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31" name="Grafikk 130" descr="Stjerne med heldekkende fyll">
              <a:extLst>
                <a:ext uri="{FF2B5EF4-FFF2-40B4-BE49-F238E27FC236}">
                  <a16:creationId xmlns:a16="http://schemas.microsoft.com/office/drawing/2014/main" id="{C7D03E78-603C-0663-15D9-9CDD4680A6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32" name="Gruppe 131">
            <a:extLst>
              <a:ext uri="{FF2B5EF4-FFF2-40B4-BE49-F238E27FC236}">
                <a16:creationId xmlns:a16="http://schemas.microsoft.com/office/drawing/2014/main" id="{7E7BE354-923C-9149-6620-1620B44186C1}"/>
              </a:ext>
            </a:extLst>
          </p:cNvPr>
          <p:cNvGrpSpPr/>
          <p:nvPr/>
        </p:nvGrpSpPr>
        <p:grpSpPr>
          <a:xfrm>
            <a:off x="4618899" y="4914186"/>
            <a:ext cx="651291" cy="235963"/>
            <a:chOff x="5771743" y="4188039"/>
            <a:chExt cx="651291" cy="235963"/>
          </a:xfrm>
        </p:grpSpPr>
        <p:pic>
          <p:nvPicPr>
            <p:cNvPr id="133" name="Grafikk 132" descr="Stjerne med heldekkende fyll">
              <a:extLst>
                <a:ext uri="{FF2B5EF4-FFF2-40B4-BE49-F238E27FC236}">
                  <a16:creationId xmlns:a16="http://schemas.microsoft.com/office/drawing/2014/main" id="{70F1D72F-2B0B-8AD5-3626-B4ADD6BB8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34" name="Grafikk 133" descr="Stjerne med heldekkende fyll">
              <a:extLst>
                <a:ext uri="{FF2B5EF4-FFF2-40B4-BE49-F238E27FC236}">
                  <a16:creationId xmlns:a16="http://schemas.microsoft.com/office/drawing/2014/main" id="{40DD330B-B30C-4697-0540-AC16DBB69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35" name="Grafikk 134" descr="Stjerne med heldekkende fyll">
              <a:extLst>
                <a:ext uri="{FF2B5EF4-FFF2-40B4-BE49-F238E27FC236}">
                  <a16:creationId xmlns:a16="http://schemas.microsoft.com/office/drawing/2014/main" id="{FE4E106A-5BF0-63DD-9C3D-967F89C75F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36" name="Gruppe 135">
            <a:extLst>
              <a:ext uri="{FF2B5EF4-FFF2-40B4-BE49-F238E27FC236}">
                <a16:creationId xmlns:a16="http://schemas.microsoft.com/office/drawing/2014/main" id="{8E20B8F8-DEF5-F76E-EB67-19019BF9A0F1}"/>
              </a:ext>
            </a:extLst>
          </p:cNvPr>
          <p:cNvGrpSpPr/>
          <p:nvPr/>
        </p:nvGrpSpPr>
        <p:grpSpPr>
          <a:xfrm>
            <a:off x="2692486" y="467550"/>
            <a:ext cx="651291" cy="235963"/>
            <a:chOff x="5771743" y="4188039"/>
            <a:chExt cx="651291" cy="235963"/>
          </a:xfrm>
        </p:grpSpPr>
        <p:pic>
          <p:nvPicPr>
            <p:cNvPr id="137" name="Grafikk 136" descr="Stjerne med heldekkende fyll">
              <a:extLst>
                <a:ext uri="{FF2B5EF4-FFF2-40B4-BE49-F238E27FC236}">
                  <a16:creationId xmlns:a16="http://schemas.microsoft.com/office/drawing/2014/main" id="{F2F792A2-3140-B467-0808-A09812C7C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38" name="Grafikk 137" descr="Stjerne med heldekkende fyll">
              <a:extLst>
                <a:ext uri="{FF2B5EF4-FFF2-40B4-BE49-F238E27FC236}">
                  <a16:creationId xmlns:a16="http://schemas.microsoft.com/office/drawing/2014/main" id="{14E56ACF-86BA-2948-E19B-7E0C6191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39" name="Grafikk 138" descr="Stjerne med heldekkende fyll">
              <a:extLst>
                <a:ext uri="{FF2B5EF4-FFF2-40B4-BE49-F238E27FC236}">
                  <a16:creationId xmlns:a16="http://schemas.microsoft.com/office/drawing/2014/main" id="{A85F400A-FDDD-F346-A532-1E243B851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40" name="Gruppe 139">
            <a:extLst>
              <a:ext uri="{FF2B5EF4-FFF2-40B4-BE49-F238E27FC236}">
                <a16:creationId xmlns:a16="http://schemas.microsoft.com/office/drawing/2014/main" id="{65989F9D-8598-8EF4-AC12-0F7732798BBE}"/>
              </a:ext>
            </a:extLst>
          </p:cNvPr>
          <p:cNvGrpSpPr/>
          <p:nvPr/>
        </p:nvGrpSpPr>
        <p:grpSpPr>
          <a:xfrm>
            <a:off x="4518510" y="384043"/>
            <a:ext cx="651291" cy="235963"/>
            <a:chOff x="5771743" y="4188039"/>
            <a:chExt cx="651291" cy="235963"/>
          </a:xfrm>
        </p:grpSpPr>
        <p:pic>
          <p:nvPicPr>
            <p:cNvPr id="141" name="Grafikk 140" descr="Stjerne med heldekkende fyll">
              <a:extLst>
                <a:ext uri="{FF2B5EF4-FFF2-40B4-BE49-F238E27FC236}">
                  <a16:creationId xmlns:a16="http://schemas.microsoft.com/office/drawing/2014/main" id="{0205022B-6984-C4DC-EB36-B3C49296D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42" name="Grafikk 141" descr="Stjerne med heldekkende fyll">
              <a:extLst>
                <a:ext uri="{FF2B5EF4-FFF2-40B4-BE49-F238E27FC236}">
                  <a16:creationId xmlns:a16="http://schemas.microsoft.com/office/drawing/2014/main" id="{2D036969-4633-98CC-F162-6B115BC29D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43" name="Grafikk 142" descr="Stjerne med heldekkende fyll">
              <a:extLst>
                <a:ext uri="{FF2B5EF4-FFF2-40B4-BE49-F238E27FC236}">
                  <a16:creationId xmlns:a16="http://schemas.microsoft.com/office/drawing/2014/main" id="{B478969B-4982-B944-3615-99392A7C4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48" name="Gruppe 147">
            <a:extLst>
              <a:ext uri="{FF2B5EF4-FFF2-40B4-BE49-F238E27FC236}">
                <a16:creationId xmlns:a16="http://schemas.microsoft.com/office/drawing/2014/main" id="{C74ECC44-46F8-3FEA-3FAE-C15FC82C4013}"/>
              </a:ext>
            </a:extLst>
          </p:cNvPr>
          <p:cNvGrpSpPr/>
          <p:nvPr/>
        </p:nvGrpSpPr>
        <p:grpSpPr>
          <a:xfrm>
            <a:off x="6745308" y="501427"/>
            <a:ext cx="651291" cy="235963"/>
            <a:chOff x="5771743" y="4188039"/>
            <a:chExt cx="651291" cy="235963"/>
          </a:xfrm>
        </p:grpSpPr>
        <p:pic>
          <p:nvPicPr>
            <p:cNvPr id="149" name="Grafikk 148" descr="Stjerne med heldekkende fyll">
              <a:extLst>
                <a:ext uri="{FF2B5EF4-FFF2-40B4-BE49-F238E27FC236}">
                  <a16:creationId xmlns:a16="http://schemas.microsoft.com/office/drawing/2014/main" id="{37EDF99E-078E-CCDA-A8D6-173179AB4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50" name="Grafikk 149" descr="Stjerne med heldekkende fyll">
              <a:extLst>
                <a:ext uri="{FF2B5EF4-FFF2-40B4-BE49-F238E27FC236}">
                  <a16:creationId xmlns:a16="http://schemas.microsoft.com/office/drawing/2014/main" id="{82A792CB-1AEA-B940-88C3-15B80EECE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51" name="Grafikk 150" descr="Stjerne med heldekkende fyll">
              <a:extLst>
                <a:ext uri="{FF2B5EF4-FFF2-40B4-BE49-F238E27FC236}">
                  <a16:creationId xmlns:a16="http://schemas.microsoft.com/office/drawing/2014/main" id="{428845C6-BB54-B052-616D-5AA3D7FB5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52" name="Gruppe 151">
            <a:extLst>
              <a:ext uri="{FF2B5EF4-FFF2-40B4-BE49-F238E27FC236}">
                <a16:creationId xmlns:a16="http://schemas.microsoft.com/office/drawing/2014/main" id="{440BA848-1811-A1B4-67F8-E66F072FE05B}"/>
              </a:ext>
            </a:extLst>
          </p:cNvPr>
          <p:cNvGrpSpPr/>
          <p:nvPr/>
        </p:nvGrpSpPr>
        <p:grpSpPr>
          <a:xfrm>
            <a:off x="9166145" y="5070650"/>
            <a:ext cx="440685" cy="235874"/>
            <a:chOff x="5753816" y="3825042"/>
            <a:chExt cx="440685" cy="235874"/>
          </a:xfrm>
        </p:grpSpPr>
        <p:pic>
          <p:nvPicPr>
            <p:cNvPr id="153" name="Grafikk 152" descr="Stjerne med heldekkende fyll">
              <a:extLst>
                <a:ext uri="{FF2B5EF4-FFF2-40B4-BE49-F238E27FC236}">
                  <a16:creationId xmlns:a16="http://schemas.microsoft.com/office/drawing/2014/main" id="{52ECF5C4-78FE-0CA0-94C4-12743A9626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154" name="Grafikk 153" descr="Stjerne med heldekkende fyll">
              <a:extLst>
                <a:ext uri="{FF2B5EF4-FFF2-40B4-BE49-F238E27FC236}">
                  <a16:creationId xmlns:a16="http://schemas.microsoft.com/office/drawing/2014/main" id="{C50F4B4B-E71D-D650-B715-F93B64906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155" name="Gruppe 154">
            <a:extLst>
              <a:ext uri="{FF2B5EF4-FFF2-40B4-BE49-F238E27FC236}">
                <a16:creationId xmlns:a16="http://schemas.microsoft.com/office/drawing/2014/main" id="{7925F01C-C26F-EC38-6CA2-B7CF6637840A}"/>
              </a:ext>
            </a:extLst>
          </p:cNvPr>
          <p:cNvGrpSpPr/>
          <p:nvPr/>
        </p:nvGrpSpPr>
        <p:grpSpPr>
          <a:xfrm>
            <a:off x="10998753" y="4986079"/>
            <a:ext cx="440685" cy="235874"/>
            <a:chOff x="5753816" y="3825042"/>
            <a:chExt cx="440685" cy="235874"/>
          </a:xfrm>
        </p:grpSpPr>
        <p:pic>
          <p:nvPicPr>
            <p:cNvPr id="156" name="Grafikk 155" descr="Stjerne med heldekkende fyll">
              <a:extLst>
                <a:ext uri="{FF2B5EF4-FFF2-40B4-BE49-F238E27FC236}">
                  <a16:creationId xmlns:a16="http://schemas.microsoft.com/office/drawing/2014/main" id="{1D56A1FB-613A-1648-AB48-A3CFC7419F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157" name="Grafikk 156" descr="Stjerne med heldekkende fyll">
              <a:extLst>
                <a:ext uri="{FF2B5EF4-FFF2-40B4-BE49-F238E27FC236}">
                  <a16:creationId xmlns:a16="http://schemas.microsoft.com/office/drawing/2014/main" id="{98FC15AC-AAC0-071F-4562-F5875751E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158" name="Gruppe 157">
            <a:extLst>
              <a:ext uri="{FF2B5EF4-FFF2-40B4-BE49-F238E27FC236}">
                <a16:creationId xmlns:a16="http://schemas.microsoft.com/office/drawing/2014/main" id="{4BD011CF-9535-EBAA-331E-67F0F68F686C}"/>
              </a:ext>
            </a:extLst>
          </p:cNvPr>
          <p:cNvGrpSpPr/>
          <p:nvPr/>
        </p:nvGrpSpPr>
        <p:grpSpPr>
          <a:xfrm>
            <a:off x="10108645" y="270414"/>
            <a:ext cx="440685" cy="235874"/>
            <a:chOff x="5753816" y="3825042"/>
            <a:chExt cx="440685" cy="235874"/>
          </a:xfrm>
        </p:grpSpPr>
        <p:pic>
          <p:nvPicPr>
            <p:cNvPr id="159" name="Grafikk 158" descr="Stjerne med heldekkende fyll">
              <a:extLst>
                <a:ext uri="{FF2B5EF4-FFF2-40B4-BE49-F238E27FC236}">
                  <a16:creationId xmlns:a16="http://schemas.microsoft.com/office/drawing/2014/main" id="{BE52D0AC-508E-135E-BBDA-D4223354D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160" name="Grafikk 159" descr="Stjerne med heldekkende fyll">
              <a:extLst>
                <a:ext uri="{FF2B5EF4-FFF2-40B4-BE49-F238E27FC236}">
                  <a16:creationId xmlns:a16="http://schemas.microsoft.com/office/drawing/2014/main" id="{1484581F-9C65-C1EE-2983-182964CA11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161" name="Gruppe 160">
            <a:extLst>
              <a:ext uri="{FF2B5EF4-FFF2-40B4-BE49-F238E27FC236}">
                <a16:creationId xmlns:a16="http://schemas.microsoft.com/office/drawing/2014/main" id="{73767809-F63A-0811-7E7A-EC38736B1B4A}"/>
              </a:ext>
            </a:extLst>
          </p:cNvPr>
          <p:cNvGrpSpPr/>
          <p:nvPr/>
        </p:nvGrpSpPr>
        <p:grpSpPr>
          <a:xfrm>
            <a:off x="8283679" y="340564"/>
            <a:ext cx="440685" cy="235874"/>
            <a:chOff x="5753816" y="3825042"/>
            <a:chExt cx="440685" cy="235874"/>
          </a:xfrm>
        </p:grpSpPr>
        <p:pic>
          <p:nvPicPr>
            <p:cNvPr id="162" name="Grafikk 161" descr="Stjerne med heldekkende fyll">
              <a:extLst>
                <a:ext uri="{FF2B5EF4-FFF2-40B4-BE49-F238E27FC236}">
                  <a16:creationId xmlns:a16="http://schemas.microsoft.com/office/drawing/2014/main" id="{6ABA89E3-F8BE-77EB-BE99-EC548D737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163" name="Grafikk 162" descr="Stjerne med heldekkende fyll">
              <a:extLst>
                <a:ext uri="{FF2B5EF4-FFF2-40B4-BE49-F238E27FC236}">
                  <a16:creationId xmlns:a16="http://schemas.microsoft.com/office/drawing/2014/main" id="{79A42426-53AF-580D-E0E0-C93FA619A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pic>
        <p:nvPicPr>
          <p:cNvPr id="164" name="Grafikk 163" descr="Stjerne med heldekkende fyll">
            <a:extLst>
              <a:ext uri="{FF2B5EF4-FFF2-40B4-BE49-F238E27FC236}">
                <a16:creationId xmlns:a16="http://schemas.microsoft.com/office/drawing/2014/main" id="{2B0FFA57-DA15-6B23-6A75-5E84E7A2F1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57028" y="5070650"/>
            <a:ext cx="235366" cy="235366"/>
          </a:xfrm>
          <a:prstGeom prst="rect">
            <a:avLst/>
          </a:prstGeom>
        </p:spPr>
      </p:pic>
      <p:pic>
        <p:nvPicPr>
          <p:cNvPr id="165" name="Grafikk 164" descr="Stjerne med heldekkende fyll">
            <a:extLst>
              <a:ext uri="{FF2B5EF4-FFF2-40B4-BE49-F238E27FC236}">
                <a16:creationId xmlns:a16="http://schemas.microsoft.com/office/drawing/2014/main" id="{2E023FE7-0F83-418A-8FBA-FC1C12DC5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1438" y="964546"/>
            <a:ext cx="235366" cy="23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438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AFDAEC13-1144-EF93-ABCF-367225BCC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8"/>
            <a:ext cx="12192000" cy="6854664"/>
          </a:xfrm>
          <a:prstGeom prst="rect">
            <a:avLst/>
          </a:prstGeom>
        </p:spPr>
      </p:pic>
      <p:sp>
        <p:nvSpPr>
          <p:cNvPr id="71" name="TekstSylinder 70">
            <a:extLst>
              <a:ext uri="{FF2B5EF4-FFF2-40B4-BE49-F238E27FC236}">
                <a16:creationId xmlns:a16="http://schemas.microsoft.com/office/drawing/2014/main" id="{BF1E3938-2929-0167-B305-2853ED2F929C}"/>
              </a:ext>
            </a:extLst>
          </p:cNvPr>
          <p:cNvSpPr txBox="1"/>
          <p:nvPr/>
        </p:nvSpPr>
        <p:spPr>
          <a:xfrm>
            <a:off x="149596" y="117143"/>
            <a:ext cx="1205779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ym typeface="Wingdings" panose="05000000000000000000" pitchFamily="2" charset="2"/>
              </a:rPr>
              <a:t>Missiles</a:t>
            </a:r>
            <a:endParaRPr lang="en-150" sz="2400" b="1" dirty="0"/>
          </a:p>
        </p:txBody>
      </p:sp>
      <p:grpSp>
        <p:nvGrpSpPr>
          <p:cNvPr id="44" name="Gruppe 43">
            <a:extLst>
              <a:ext uri="{FF2B5EF4-FFF2-40B4-BE49-F238E27FC236}">
                <a16:creationId xmlns:a16="http://schemas.microsoft.com/office/drawing/2014/main" id="{FDDA5A86-436D-0037-63B1-AD3496358976}"/>
              </a:ext>
            </a:extLst>
          </p:cNvPr>
          <p:cNvGrpSpPr/>
          <p:nvPr/>
        </p:nvGrpSpPr>
        <p:grpSpPr>
          <a:xfrm>
            <a:off x="3124691" y="4527395"/>
            <a:ext cx="977666" cy="893691"/>
            <a:chOff x="11252003" y="532317"/>
            <a:chExt cx="977666" cy="893691"/>
          </a:xfrm>
          <a:solidFill>
            <a:schemeClr val="bg1">
              <a:alpha val="81000"/>
            </a:schemeClr>
          </a:solidFill>
        </p:grpSpPr>
        <p:sp>
          <p:nvSpPr>
            <p:cNvPr id="45" name="Rektangel 44">
              <a:extLst>
                <a:ext uri="{FF2B5EF4-FFF2-40B4-BE49-F238E27FC236}">
                  <a16:creationId xmlns:a16="http://schemas.microsoft.com/office/drawing/2014/main" id="{0D540F42-4E81-F406-AA35-FB3C20586A41}"/>
                </a:ext>
              </a:extLst>
            </p:cNvPr>
            <p:cNvSpPr/>
            <p:nvPr/>
          </p:nvSpPr>
          <p:spPr>
            <a:xfrm>
              <a:off x="11252003" y="970958"/>
              <a:ext cx="977666" cy="455050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SRBM SS-1C Scud-B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Rett linje 45">
              <a:extLst>
                <a:ext uri="{FF2B5EF4-FFF2-40B4-BE49-F238E27FC236}">
                  <a16:creationId xmlns:a16="http://schemas.microsoft.com/office/drawing/2014/main" id="{B61E888B-AB8C-C079-B2AE-F62009269312}"/>
                </a:ext>
              </a:extLst>
            </p:cNvPr>
            <p:cNvCxnSpPr>
              <a:cxnSpLocks/>
              <a:stCxn id="45" idx="0"/>
            </p:cNvCxnSpPr>
            <p:nvPr/>
          </p:nvCxnSpPr>
          <p:spPr>
            <a:xfrm flipH="1" flipV="1">
              <a:off x="11483565" y="532317"/>
              <a:ext cx="257271" cy="438641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ktangel 6">
            <a:extLst>
              <a:ext uri="{FF2B5EF4-FFF2-40B4-BE49-F238E27FC236}">
                <a16:creationId xmlns:a16="http://schemas.microsoft.com/office/drawing/2014/main" id="{9CC66633-35F2-6A96-BE5E-8E8DA11D284C}"/>
              </a:ext>
            </a:extLst>
          </p:cNvPr>
          <p:cNvSpPr/>
          <p:nvPr/>
        </p:nvSpPr>
        <p:spPr>
          <a:xfrm>
            <a:off x="6745725" y="4616567"/>
            <a:ext cx="977666" cy="455050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AShM SS-N-2 Silkworm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8" name="Rett linje 7">
            <a:extLst>
              <a:ext uri="{FF2B5EF4-FFF2-40B4-BE49-F238E27FC236}">
                <a16:creationId xmlns:a16="http://schemas.microsoft.com/office/drawing/2014/main" id="{FF9A2944-D459-6AA4-C3BD-369624A05E4E}"/>
              </a:ext>
            </a:extLst>
          </p:cNvPr>
          <p:cNvCxnSpPr>
            <a:cxnSpLocks/>
          </p:cNvCxnSpPr>
          <p:nvPr/>
        </p:nvCxnSpPr>
        <p:spPr>
          <a:xfrm flipH="1" flipV="1">
            <a:off x="7114478" y="4181707"/>
            <a:ext cx="120080" cy="434860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ktangel 8">
            <a:extLst>
              <a:ext uri="{FF2B5EF4-FFF2-40B4-BE49-F238E27FC236}">
                <a16:creationId xmlns:a16="http://schemas.microsoft.com/office/drawing/2014/main" id="{14E888F8-1039-21F8-02F9-3CD5F34EEF03}"/>
              </a:ext>
            </a:extLst>
          </p:cNvPr>
          <p:cNvSpPr/>
          <p:nvPr/>
        </p:nvSpPr>
        <p:spPr>
          <a:xfrm>
            <a:off x="9573813" y="4363514"/>
            <a:ext cx="977666" cy="455050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AShM Silkworm SR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F23A5B29-48BA-0245-2D95-5C890AA7EEEF}"/>
              </a:ext>
            </a:extLst>
          </p:cNvPr>
          <p:cNvCxnSpPr>
            <a:cxnSpLocks/>
          </p:cNvCxnSpPr>
          <p:nvPr/>
        </p:nvCxnSpPr>
        <p:spPr>
          <a:xfrm flipH="1" flipV="1">
            <a:off x="9935737" y="3992137"/>
            <a:ext cx="126909" cy="371377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1893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Bilde 64">
            <a:extLst>
              <a:ext uri="{FF2B5EF4-FFF2-40B4-BE49-F238E27FC236}">
                <a16:creationId xmlns:a16="http://schemas.microsoft.com/office/drawing/2014/main" id="{70F479FD-7568-2619-5955-7A520649D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182936" y="1004309"/>
            <a:ext cx="977666" cy="889595"/>
            <a:chOff x="11099406" y="858260"/>
            <a:chExt cx="977666" cy="1154804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99406" y="858260"/>
              <a:ext cx="977666" cy="865682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Bus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IKARUS-280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>
              <a:off x="11588239" y="1723942"/>
              <a:ext cx="280310" cy="28912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pe 16">
            <a:extLst>
              <a:ext uri="{FF2B5EF4-FFF2-40B4-BE49-F238E27FC236}">
                <a16:creationId xmlns:a16="http://schemas.microsoft.com/office/drawing/2014/main" id="{59EEFAB7-BDC1-0599-0581-DCB56B1D200A}"/>
              </a:ext>
            </a:extLst>
          </p:cNvPr>
          <p:cNvGrpSpPr/>
          <p:nvPr/>
        </p:nvGrpSpPr>
        <p:grpSpPr>
          <a:xfrm>
            <a:off x="2491956" y="824669"/>
            <a:ext cx="1062372" cy="901657"/>
            <a:chOff x="11095886" y="822312"/>
            <a:chExt cx="1062372" cy="1229601"/>
          </a:xfrm>
          <a:solidFill>
            <a:schemeClr val="bg1">
              <a:alpha val="81000"/>
            </a:schemeClr>
          </a:solidFill>
        </p:grpSpPr>
        <p:sp>
          <p:nvSpPr>
            <p:cNvPr id="18" name="Rektangel 17">
              <a:extLst>
                <a:ext uri="{FF2B5EF4-FFF2-40B4-BE49-F238E27FC236}">
                  <a16:creationId xmlns:a16="http://schemas.microsoft.com/office/drawing/2014/main" id="{0322327B-B646-A02E-1F92-1A6562897E62}"/>
                </a:ext>
              </a:extLst>
            </p:cNvPr>
            <p:cNvSpPr/>
            <p:nvPr/>
          </p:nvSpPr>
          <p:spPr>
            <a:xfrm>
              <a:off x="11095886" y="822312"/>
              <a:ext cx="1062372" cy="90678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Bus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LAZ-695</a:t>
              </a:r>
            </a:p>
          </p:txBody>
        </p:sp>
        <p:cxnSp>
          <p:nvCxnSpPr>
            <p:cNvPr id="19" name="Rett linje 18">
              <a:extLst>
                <a:ext uri="{FF2B5EF4-FFF2-40B4-BE49-F238E27FC236}">
                  <a16:creationId xmlns:a16="http://schemas.microsoft.com/office/drawing/2014/main" id="{A5DB2994-9C92-49B3-2FCA-47A071E21FD0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 flipH="1">
              <a:off x="11551400" y="1729098"/>
              <a:ext cx="75672" cy="322815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e 19">
            <a:extLst>
              <a:ext uri="{FF2B5EF4-FFF2-40B4-BE49-F238E27FC236}">
                <a16:creationId xmlns:a16="http://schemas.microsoft.com/office/drawing/2014/main" id="{45D1E34B-ACE6-08E3-B103-1FC635DCBD30}"/>
              </a:ext>
            </a:extLst>
          </p:cNvPr>
          <p:cNvGrpSpPr/>
          <p:nvPr/>
        </p:nvGrpSpPr>
        <p:grpSpPr>
          <a:xfrm>
            <a:off x="3745588" y="676336"/>
            <a:ext cx="1062373" cy="977553"/>
            <a:chOff x="10761957" y="823610"/>
            <a:chExt cx="1062373" cy="1259136"/>
          </a:xfrm>
          <a:solidFill>
            <a:schemeClr val="bg1">
              <a:alpha val="81000"/>
            </a:schemeClr>
          </a:solidFill>
        </p:grpSpPr>
        <p:sp>
          <p:nvSpPr>
            <p:cNvPr id="21" name="Rektangel 20">
              <a:extLst>
                <a:ext uri="{FF2B5EF4-FFF2-40B4-BE49-F238E27FC236}">
                  <a16:creationId xmlns:a16="http://schemas.microsoft.com/office/drawing/2014/main" id="{5122B10C-14E8-71B9-2CC6-FF9C5C056BC4}"/>
                </a:ext>
              </a:extLst>
            </p:cNvPr>
            <p:cNvSpPr/>
            <p:nvPr/>
          </p:nvSpPr>
          <p:spPr>
            <a:xfrm>
              <a:off x="10761957" y="823610"/>
              <a:ext cx="1062373" cy="942949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Bus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LiAZ-677</a:t>
              </a:r>
            </a:p>
          </p:txBody>
        </p:sp>
        <p:cxnSp>
          <p:nvCxnSpPr>
            <p:cNvPr id="22" name="Rett linje 21">
              <a:extLst>
                <a:ext uri="{FF2B5EF4-FFF2-40B4-BE49-F238E27FC236}">
                  <a16:creationId xmlns:a16="http://schemas.microsoft.com/office/drawing/2014/main" id="{F8E082B7-7106-0546-A4A0-2957851FF67E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H="1">
              <a:off x="11111362" y="1766559"/>
              <a:ext cx="181782" cy="316187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uppe 22">
            <a:extLst>
              <a:ext uri="{FF2B5EF4-FFF2-40B4-BE49-F238E27FC236}">
                <a16:creationId xmlns:a16="http://schemas.microsoft.com/office/drawing/2014/main" id="{567F2BCD-9166-4BA6-1942-353E6A0DE1FE}"/>
              </a:ext>
            </a:extLst>
          </p:cNvPr>
          <p:cNvGrpSpPr/>
          <p:nvPr/>
        </p:nvGrpSpPr>
        <p:grpSpPr>
          <a:xfrm>
            <a:off x="4932370" y="700240"/>
            <a:ext cx="1062373" cy="832977"/>
            <a:chOff x="11095885" y="1061163"/>
            <a:chExt cx="1062373" cy="976732"/>
          </a:xfrm>
          <a:solidFill>
            <a:schemeClr val="bg1">
              <a:alpha val="81000"/>
            </a:schemeClr>
          </a:solidFill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A2699ADD-7BD6-3E2C-19C6-E35B1AB9F62C}"/>
                </a:ext>
              </a:extLst>
            </p:cNvPr>
            <p:cNvSpPr/>
            <p:nvPr/>
          </p:nvSpPr>
          <p:spPr>
            <a:xfrm>
              <a:off x="11095885" y="1061163"/>
              <a:ext cx="1062373" cy="77798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Bus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ZIU-9 Trolley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Rett linje 24">
              <a:extLst>
                <a:ext uri="{FF2B5EF4-FFF2-40B4-BE49-F238E27FC236}">
                  <a16:creationId xmlns:a16="http://schemas.microsoft.com/office/drawing/2014/main" id="{B4C396E2-7720-88F8-1097-FD5C143E8EA9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11470465" y="1839149"/>
              <a:ext cx="156607" cy="198746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uppe 28">
            <a:extLst>
              <a:ext uri="{FF2B5EF4-FFF2-40B4-BE49-F238E27FC236}">
                <a16:creationId xmlns:a16="http://schemas.microsoft.com/office/drawing/2014/main" id="{2B5FE799-5236-7DE3-0639-ED2AA616436C}"/>
              </a:ext>
            </a:extLst>
          </p:cNvPr>
          <p:cNvGrpSpPr/>
          <p:nvPr/>
        </p:nvGrpSpPr>
        <p:grpSpPr>
          <a:xfrm>
            <a:off x="6967546" y="527734"/>
            <a:ext cx="977666" cy="1126156"/>
            <a:chOff x="9737914" y="1528136"/>
            <a:chExt cx="977666" cy="1126156"/>
          </a:xfrm>
          <a:solidFill>
            <a:schemeClr val="bg1">
              <a:alpha val="81000"/>
            </a:schemeClr>
          </a:solidFill>
        </p:grpSpPr>
        <p:sp>
          <p:nvSpPr>
            <p:cNvPr id="32" name="Rektangel 31">
              <a:extLst>
                <a:ext uri="{FF2B5EF4-FFF2-40B4-BE49-F238E27FC236}">
                  <a16:creationId xmlns:a16="http://schemas.microsoft.com/office/drawing/2014/main" id="{175FFB77-FC5C-FC31-8710-E1541F2C6C14}"/>
                </a:ext>
              </a:extLst>
            </p:cNvPr>
            <p:cNvSpPr/>
            <p:nvPr/>
          </p:nvSpPr>
          <p:spPr>
            <a:xfrm>
              <a:off x="9737914" y="1528136"/>
              <a:ext cx="977666" cy="825588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Firefighter HEMMT TFFT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Rett linje 33">
              <a:extLst>
                <a:ext uri="{FF2B5EF4-FFF2-40B4-BE49-F238E27FC236}">
                  <a16:creationId xmlns:a16="http://schemas.microsoft.com/office/drawing/2014/main" id="{FFDE7C48-CE96-B8EE-FC60-9440B7F25084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10226747" y="2353724"/>
              <a:ext cx="112083" cy="300568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uppe 71">
            <a:extLst>
              <a:ext uri="{FF2B5EF4-FFF2-40B4-BE49-F238E27FC236}">
                <a16:creationId xmlns:a16="http://schemas.microsoft.com/office/drawing/2014/main" id="{58E607FA-0793-E33F-E2DD-242EC578C4F7}"/>
              </a:ext>
            </a:extLst>
          </p:cNvPr>
          <p:cNvGrpSpPr/>
          <p:nvPr/>
        </p:nvGrpSpPr>
        <p:grpSpPr>
          <a:xfrm>
            <a:off x="10752371" y="839794"/>
            <a:ext cx="977666" cy="1240117"/>
            <a:chOff x="11026848" y="576403"/>
            <a:chExt cx="977666" cy="1397008"/>
          </a:xfrm>
          <a:solidFill>
            <a:schemeClr val="bg1">
              <a:alpha val="81000"/>
            </a:schemeClr>
          </a:solidFill>
        </p:grpSpPr>
        <p:sp>
          <p:nvSpPr>
            <p:cNvPr id="73" name="Rektangel 72">
              <a:extLst>
                <a:ext uri="{FF2B5EF4-FFF2-40B4-BE49-F238E27FC236}">
                  <a16:creationId xmlns:a16="http://schemas.microsoft.com/office/drawing/2014/main" id="{76F373DD-B75B-809E-1E22-876788625419}"/>
                </a:ext>
              </a:extLst>
            </p:cNvPr>
            <p:cNvSpPr/>
            <p:nvPr/>
          </p:nvSpPr>
          <p:spPr>
            <a:xfrm>
              <a:off x="11026848" y="576403"/>
              <a:ext cx="977666" cy="1149844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Firefighter Vehicle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AA-7.2/60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4" name="Rett linje 73">
              <a:extLst>
                <a:ext uri="{FF2B5EF4-FFF2-40B4-BE49-F238E27FC236}">
                  <a16:creationId xmlns:a16="http://schemas.microsoft.com/office/drawing/2014/main" id="{8F5F14EE-B640-2172-C1D7-943E2F32A9FB}"/>
                </a:ext>
              </a:extLst>
            </p:cNvPr>
            <p:cNvCxnSpPr>
              <a:cxnSpLocks/>
              <a:stCxn id="73" idx="2"/>
            </p:cNvCxnSpPr>
            <p:nvPr/>
          </p:nvCxnSpPr>
          <p:spPr>
            <a:xfrm flipH="1">
              <a:off x="11308007" y="1726247"/>
              <a:ext cx="207674" cy="247164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uppe 74">
            <a:extLst>
              <a:ext uri="{FF2B5EF4-FFF2-40B4-BE49-F238E27FC236}">
                <a16:creationId xmlns:a16="http://schemas.microsoft.com/office/drawing/2014/main" id="{AB63B17A-6F8E-06F3-9EA8-4C4A9224B1BA}"/>
              </a:ext>
            </a:extLst>
          </p:cNvPr>
          <p:cNvGrpSpPr/>
          <p:nvPr/>
        </p:nvGrpSpPr>
        <p:grpSpPr>
          <a:xfrm>
            <a:off x="8867222" y="5093188"/>
            <a:ext cx="977666" cy="1006529"/>
            <a:chOff x="11238267" y="783715"/>
            <a:chExt cx="977666" cy="1638204"/>
          </a:xfrm>
          <a:solidFill>
            <a:schemeClr val="bg1">
              <a:alpha val="81000"/>
            </a:schemeClr>
          </a:solidFill>
        </p:grpSpPr>
        <p:sp>
          <p:nvSpPr>
            <p:cNvPr id="76" name="Rektangel 75">
              <a:extLst>
                <a:ext uri="{FF2B5EF4-FFF2-40B4-BE49-F238E27FC236}">
                  <a16:creationId xmlns:a16="http://schemas.microsoft.com/office/drawing/2014/main" id="{6628882E-8F34-2B8C-3E7B-81E60AB27160}"/>
                </a:ext>
              </a:extLst>
            </p:cNvPr>
            <p:cNvSpPr/>
            <p:nvPr/>
          </p:nvSpPr>
          <p:spPr>
            <a:xfrm>
              <a:off x="11238267" y="1150246"/>
              <a:ext cx="977666" cy="1271673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LUV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Tigr </a:t>
              </a:r>
            </a:p>
          </p:txBody>
        </p:sp>
        <p:cxnSp>
          <p:nvCxnSpPr>
            <p:cNvPr id="77" name="Rett linje 76">
              <a:extLst>
                <a:ext uri="{FF2B5EF4-FFF2-40B4-BE49-F238E27FC236}">
                  <a16:creationId xmlns:a16="http://schemas.microsoft.com/office/drawing/2014/main" id="{615B39AA-1A88-F224-3A77-49FE38EA4609}"/>
                </a:ext>
              </a:extLst>
            </p:cNvPr>
            <p:cNvCxnSpPr>
              <a:cxnSpLocks/>
              <a:stCxn id="76" idx="0"/>
            </p:cNvCxnSpPr>
            <p:nvPr/>
          </p:nvCxnSpPr>
          <p:spPr>
            <a:xfrm flipH="1" flipV="1">
              <a:off x="11700466" y="783715"/>
              <a:ext cx="26634" cy="366531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kstSylinder 1">
            <a:extLst>
              <a:ext uri="{FF2B5EF4-FFF2-40B4-BE49-F238E27FC236}">
                <a16:creationId xmlns:a16="http://schemas.microsoft.com/office/drawing/2014/main" id="{87EAE303-4591-A7A4-AC03-C6B53393F8F0}"/>
              </a:ext>
            </a:extLst>
          </p:cNvPr>
          <p:cNvSpPr txBox="1"/>
          <p:nvPr/>
        </p:nvSpPr>
        <p:spPr>
          <a:xfrm>
            <a:off x="115162" y="138718"/>
            <a:ext cx="215796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Unarmed </a:t>
            </a:r>
            <a:r>
              <a:rPr lang="en-US" sz="2400" dirty="0">
                <a:sym typeface="Wingdings" panose="05000000000000000000" pitchFamily="2" charset="2"/>
              </a:rPr>
              <a:t> All</a:t>
            </a:r>
            <a:endParaRPr lang="en-150" sz="2400" dirty="0"/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05E3A629-DD81-9182-5FFD-F3520FB1F453}"/>
              </a:ext>
            </a:extLst>
          </p:cNvPr>
          <p:cNvSpPr/>
          <p:nvPr/>
        </p:nvSpPr>
        <p:spPr>
          <a:xfrm>
            <a:off x="6590796" y="5219671"/>
            <a:ext cx="977666" cy="772577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LUV 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Land Rover</a:t>
            </a:r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9CD79DF9-B77B-5F4B-6C56-2B3246F6C97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7068027" y="5001912"/>
            <a:ext cx="11602" cy="21775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ktangel 10">
            <a:extLst>
              <a:ext uri="{FF2B5EF4-FFF2-40B4-BE49-F238E27FC236}">
                <a16:creationId xmlns:a16="http://schemas.microsoft.com/office/drawing/2014/main" id="{65238590-86A2-5225-6B83-06EA4B5A50A4}"/>
              </a:ext>
            </a:extLst>
          </p:cNvPr>
          <p:cNvSpPr/>
          <p:nvPr/>
        </p:nvSpPr>
        <p:spPr>
          <a:xfrm>
            <a:off x="4359170" y="5231285"/>
            <a:ext cx="1146400" cy="716971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LUV 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HMMWV Jeep</a:t>
            </a:r>
          </a:p>
        </p:txBody>
      </p: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5420663A-9F5E-08FE-F905-F6C4FB76CC4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4932370" y="4940706"/>
            <a:ext cx="24057" cy="29057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ktangel 12">
            <a:extLst>
              <a:ext uri="{FF2B5EF4-FFF2-40B4-BE49-F238E27FC236}">
                <a16:creationId xmlns:a16="http://schemas.microsoft.com/office/drawing/2014/main" id="{4624B084-52F5-36EB-C284-253F2F91B9E4}"/>
              </a:ext>
            </a:extLst>
          </p:cNvPr>
          <p:cNvSpPr/>
          <p:nvPr/>
        </p:nvSpPr>
        <p:spPr>
          <a:xfrm>
            <a:off x="2185507" y="5380284"/>
            <a:ext cx="1146400" cy="853361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GPU APA-80 on ZIL-131</a:t>
            </a:r>
          </a:p>
        </p:txBody>
      </p:sp>
      <p:cxnSp>
        <p:nvCxnSpPr>
          <p:cNvPr id="14" name="Rett linje 13">
            <a:extLst>
              <a:ext uri="{FF2B5EF4-FFF2-40B4-BE49-F238E27FC236}">
                <a16:creationId xmlns:a16="http://schemas.microsoft.com/office/drawing/2014/main" id="{3A1DF90C-6D6F-6ACE-AEBD-AEF4A124A30E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2758707" y="4997495"/>
            <a:ext cx="62503" cy="38278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ktangel 15">
            <a:extLst>
              <a:ext uri="{FF2B5EF4-FFF2-40B4-BE49-F238E27FC236}">
                <a16:creationId xmlns:a16="http://schemas.microsoft.com/office/drawing/2014/main" id="{8900AC07-81DB-7DB5-4705-A30584F41F63}"/>
              </a:ext>
            </a:extLst>
          </p:cNvPr>
          <p:cNvSpPr/>
          <p:nvPr/>
        </p:nvSpPr>
        <p:spPr>
          <a:xfrm>
            <a:off x="296430" y="5471681"/>
            <a:ext cx="1200842" cy="889595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GPU APA-5D on Ural 4320</a:t>
            </a:r>
          </a:p>
        </p:txBody>
      </p:sp>
      <p:cxnSp>
        <p:nvCxnSpPr>
          <p:cNvPr id="30" name="Rett linje 29">
            <a:extLst>
              <a:ext uri="{FF2B5EF4-FFF2-40B4-BE49-F238E27FC236}">
                <a16:creationId xmlns:a16="http://schemas.microsoft.com/office/drawing/2014/main" id="{DA8897A8-1E35-C943-1ECE-11BAB47AF882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896851" y="5109279"/>
            <a:ext cx="0" cy="362402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pe 35">
            <a:extLst>
              <a:ext uri="{FF2B5EF4-FFF2-40B4-BE49-F238E27FC236}">
                <a16:creationId xmlns:a16="http://schemas.microsoft.com/office/drawing/2014/main" id="{B62DF7D1-E3D1-1568-D284-21AE164E4AE4}"/>
              </a:ext>
            </a:extLst>
          </p:cNvPr>
          <p:cNvGrpSpPr/>
          <p:nvPr/>
        </p:nvGrpSpPr>
        <p:grpSpPr>
          <a:xfrm>
            <a:off x="10821409" y="4997495"/>
            <a:ext cx="977666" cy="1102222"/>
            <a:chOff x="10822208" y="-125934"/>
            <a:chExt cx="977666" cy="1747766"/>
          </a:xfrm>
          <a:solidFill>
            <a:schemeClr val="bg1">
              <a:alpha val="81000"/>
            </a:schemeClr>
          </a:solidFill>
        </p:grpSpPr>
        <p:sp>
          <p:nvSpPr>
            <p:cNvPr id="37" name="Rektangel 36">
              <a:extLst>
                <a:ext uri="{FF2B5EF4-FFF2-40B4-BE49-F238E27FC236}">
                  <a16:creationId xmlns:a16="http://schemas.microsoft.com/office/drawing/2014/main" id="{40D59DB5-F2F0-9EE9-6125-1A1562DD0AB8}"/>
                </a:ext>
              </a:extLst>
            </p:cNvPr>
            <p:cNvSpPr/>
            <p:nvPr/>
          </p:nvSpPr>
          <p:spPr>
            <a:xfrm>
              <a:off x="10822208" y="350160"/>
              <a:ext cx="977666" cy="1271672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LUV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UAZ-469 Jeep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Rett linje 37">
              <a:extLst>
                <a:ext uri="{FF2B5EF4-FFF2-40B4-BE49-F238E27FC236}">
                  <a16:creationId xmlns:a16="http://schemas.microsoft.com/office/drawing/2014/main" id="{31B0F02C-26E7-9575-B953-FDC88EF28C28}"/>
                </a:ext>
              </a:extLst>
            </p:cNvPr>
            <p:cNvCxnSpPr>
              <a:cxnSpLocks/>
              <a:stCxn id="37" idx="0"/>
            </p:cNvCxnSpPr>
            <p:nvPr/>
          </p:nvCxnSpPr>
          <p:spPr>
            <a:xfrm flipV="1">
              <a:off x="11311041" y="-125934"/>
              <a:ext cx="86304" cy="476094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" name="TekstSylinder 91">
            <a:extLst>
              <a:ext uri="{FF2B5EF4-FFF2-40B4-BE49-F238E27FC236}">
                <a16:creationId xmlns:a16="http://schemas.microsoft.com/office/drawing/2014/main" id="{C60345A9-BA29-74B0-BD98-FA0AAA58EB98}"/>
              </a:ext>
            </a:extLst>
          </p:cNvPr>
          <p:cNvSpPr txBox="1"/>
          <p:nvPr/>
        </p:nvSpPr>
        <p:spPr>
          <a:xfrm>
            <a:off x="2480000" y="6535881"/>
            <a:ext cx="11537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Low quality</a:t>
            </a:r>
            <a:endParaRPr lang="LID4096" sz="1400" dirty="0"/>
          </a:p>
        </p:txBody>
      </p:sp>
      <p:sp>
        <p:nvSpPr>
          <p:cNvPr id="93" name="TekstSylinder 92">
            <a:extLst>
              <a:ext uri="{FF2B5EF4-FFF2-40B4-BE49-F238E27FC236}">
                <a16:creationId xmlns:a16="http://schemas.microsoft.com/office/drawing/2014/main" id="{D6D96978-9E68-6B57-5772-9C3027A2D076}"/>
              </a:ext>
            </a:extLst>
          </p:cNvPr>
          <p:cNvSpPr txBox="1"/>
          <p:nvPr/>
        </p:nvSpPr>
        <p:spPr>
          <a:xfrm>
            <a:off x="4917809" y="6545866"/>
            <a:ext cx="1473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Medium quality</a:t>
            </a:r>
            <a:endParaRPr lang="LID4096" sz="1400" dirty="0"/>
          </a:p>
        </p:txBody>
      </p:sp>
      <p:sp>
        <p:nvSpPr>
          <p:cNvPr id="97" name="TekstSylinder 96">
            <a:extLst>
              <a:ext uri="{FF2B5EF4-FFF2-40B4-BE49-F238E27FC236}">
                <a16:creationId xmlns:a16="http://schemas.microsoft.com/office/drawing/2014/main" id="{12B02349-FD10-4C66-A1B6-6507F490B9C0}"/>
              </a:ext>
            </a:extLst>
          </p:cNvPr>
          <p:cNvSpPr txBox="1"/>
          <p:nvPr/>
        </p:nvSpPr>
        <p:spPr>
          <a:xfrm>
            <a:off x="7426636" y="6520900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High quality</a:t>
            </a:r>
            <a:endParaRPr lang="LID4096" sz="1400" dirty="0"/>
          </a:p>
        </p:txBody>
      </p: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696A87DA-D5D4-5817-BBC8-06CD734236D4}"/>
              </a:ext>
            </a:extLst>
          </p:cNvPr>
          <p:cNvGrpSpPr/>
          <p:nvPr/>
        </p:nvGrpSpPr>
        <p:grpSpPr>
          <a:xfrm>
            <a:off x="5996095" y="1653889"/>
            <a:ext cx="803039" cy="894532"/>
            <a:chOff x="11095886" y="1080369"/>
            <a:chExt cx="977666" cy="964298"/>
          </a:xfrm>
          <a:solidFill>
            <a:schemeClr val="bg1">
              <a:alpha val="81000"/>
            </a:schemeClr>
          </a:solidFill>
        </p:grpSpPr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D5A09A41-0F8E-1E8E-CB09-6102E17F896A}"/>
                </a:ext>
              </a:extLst>
            </p:cNvPr>
            <p:cNvSpPr/>
            <p:nvPr/>
          </p:nvSpPr>
          <p:spPr>
            <a:xfrm>
              <a:off x="11095886" y="1080369"/>
              <a:ext cx="977666" cy="758780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Car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VAZ-2109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9" name="Rett linje 38">
              <a:extLst>
                <a:ext uri="{FF2B5EF4-FFF2-40B4-BE49-F238E27FC236}">
                  <a16:creationId xmlns:a16="http://schemas.microsoft.com/office/drawing/2014/main" id="{C6E7A8B5-6F15-2C5D-5B68-464214E96B1C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>
              <a:off x="11584720" y="1839149"/>
              <a:ext cx="52149" cy="205518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uppe 41">
            <a:extLst>
              <a:ext uri="{FF2B5EF4-FFF2-40B4-BE49-F238E27FC236}">
                <a16:creationId xmlns:a16="http://schemas.microsoft.com/office/drawing/2014/main" id="{C2E21C9B-CB11-10D3-8315-DDF2EDC3B85F}"/>
              </a:ext>
            </a:extLst>
          </p:cNvPr>
          <p:cNvGrpSpPr/>
          <p:nvPr/>
        </p:nvGrpSpPr>
        <p:grpSpPr>
          <a:xfrm>
            <a:off x="8509562" y="839794"/>
            <a:ext cx="977666" cy="1095686"/>
            <a:chOff x="9672008" y="1513979"/>
            <a:chExt cx="977666" cy="1095686"/>
          </a:xfrm>
          <a:solidFill>
            <a:schemeClr val="bg1">
              <a:alpha val="81000"/>
            </a:schemeClr>
          </a:solidFill>
        </p:grpSpPr>
        <p:sp>
          <p:nvSpPr>
            <p:cNvPr id="43" name="Rektangel 42">
              <a:extLst>
                <a:ext uri="{FF2B5EF4-FFF2-40B4-BE49-F238E27FC236}">
                  <a16:creationId xmlns:a16="http://schemas.microsoft.com/office/drawing/2014/main" id="{3C828CC9-CA3A-FFFB-76A5-971EB6CF21D2}"/>
                </a:ext>
              </a:extLst>
            </p:cNvPr>
            <p:cNvSpPr/>
            <p:nvPr/>
          </p:nvSpPr>
          <p:spPr>
            <a:xfrm>
              <a:off x="9672008" y="1513979"/>
              <a:ext cx="977666" cy="831094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Firefighter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Ural ATsP-6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Rett linje 43">
              <a:extLst>
                <a:ext uri="{FF2B5EF4-FFF2-40B4-BE49-F238E27FC236}">
                  <a16:creationId xmlns:a16="http://schemas.microsoft.com/office/drawing/2014/main" id="{3945C21C-E8DC-5178-79B6-305A84F0B045}"/>
                </a:ext>
              </a:extLst>
            </p:cNvPr>
            <p:cNvCxnSpPr>
              <a:cxnSpLocks/>
              <a:stCxn id="43" idx="2"/>
            </p:cNvCxnSpPr>
            <p:nvPr/>
          </p:nvCxnSpPr>
          <p:spPr>
            <a:xfrm>
              <a:off x="10160841" y="2345073"/>
              <a:ext cx="0" cy="26459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5" name="Grafikk 114" descr="Stjerne med heldekkende fyll">
            <a:extLst>
              <a:ext uri="{FF2B5EF4-FFF2-40B4-BE49-F238E27FC236}">
                <a16:creationId xmlns:a16="http://schemas.microsoft.com/office/drawing/2014/main" id="{6038024C-9F47-5BF1-4D8D-5353C04255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9808" y="6582071"/>
            <a:ext cx="235366" cy="235366"/>
          </a:xfrm>
          <a:prstGeom prst="rect">
            <a:avLst/>
          </a:prstGeom>
        </p:spPr>
      </p:pic>
      <p:grpSp>
        <p:nvGrpSpPr>
          <p:cNvPr id="121" name="Gruppe 120">
            <a:extLst>
              <a:ext uri="{FF2B5EF4-FFF2-40B4-BE49-F238E27FC236}">
                <a16:creationId xmlns:a16="http://schemas.microsoft.com/office/drawing/2014/main" id="{7EC6D2CB-FF6E-D6D4-4EFC-760466D5DE57}"/>
              </a:ext>
            </a:extLst>
          </p:cNvPr>
          <p:cNvGrpSpPr/>
          <p:nvPr/>
        </p:nvGrpSpPr>
        <p:grpSpPr>
          <a:xfrm>
            <a:off x="4552508" y="6581563"/>
            <a:ext cx="440685" cy="235874"/>
            <a:chOff x="5753816" y="3825042"/>
            <a:chExt cx="440685" cy="235874"/>
          </a:xfrm>
        </p:grpSpPr>
        <p:pic>
          <p:nvPicPr>
            <p:cNvPr id="116" name="Grafikk 115" descr="Stjerne med heldekkende fyll">
              <a:extLst>
                <a:ext uri="{FF2B5EF4-FFF2-40B4-BE49-F238E27FC236}">
                  <a16:creationId xmlns:a16="http://schemas.microsoft.com/office/drawing/2014/main" id="{B79E7944-E541-1A0B-BC65-EDBF696D4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117" name="Grafikk 116" descr="Stjerne med heldekkende fyll">
              <a:extLst>
                <a:ext uri="{FF2B5EF4-FFF2-40B4-BE49-F238E27FC236}">
                  <a16:creationId xmlns:a16="http://schemas.microsoft.com/office/drawing/2014/main" id="{00109358-E96C-4482-097B-BEAD01209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122" name="Gruppe 121">
            <a:extLst>
              <a:ext uri="{FF2B5EF4-FFF2-40B4-BE49-F238E27FC236}">
                <a16:creationId xmlns:a16="http://schemas.microsoft.com/office/drawing/2014/main" id="{82541F44-F464-15C7-F27C-A12B0D09A543}"/>
              </a:ext>
            </a:extLst>
          </p:cNvPr>
          <p:cNvGrpSpPr/>
          <p:nvPr/>
        </p:nvGrpSpPr>
        <p:grpSpPr>
          <a:xfrm>
            <a:off x="6848200" y="6545866"/>
            <a:ext cx="651291" cy="235963"/>
            <a:chOff x="5771743" y="4188039"/>
            <a:chExt cx="651291" cy="235963"/>
          </a:xfrm>
        </p:grpSpPr>
        <p:pic>
          <p:nvPicPr>
            <p:cNvPr id="118" name="Grafikk 117" descr="Stjerne med heldekkende fyll">
              <a:extLst>
                <a:ext uri="{FF2B5EF4-FFF2-40B4-BE49-F238E27FC236}">
                  <a16:creationId xmlns:a16="http://schemas.microsoft.com/office/drawing/2014/main" id="{CAC0E3A8-72E4-9F90-327E-BD8D8DF42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19" name="Grafikk 118" descr="Stjerne med heldekkende fyll">
              <a:extLst>
                <a:ext uri="{FF2B5EF4-FFF2-40B4-BE49-F238E27FC236}">
                  <a16:creationId xmlns:a16="http://schemas.microsoft.com/office/drawing/2014/main" id="{FDC36F66-C779-E7BB-2091-090E356FE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20" name="Grafikk 119" descr="Stjerne med heldekkende fyll">
              <a:extLst>
                <a:ext uri="{FF2B5EF4-FFF2-40B4-BE49-F238E27FC236}">
                  <a16:creationId xmlns:a16="http://schemas.microsoft.com/office/drawing/2014/main" id="{4E13572F-8414-705B-A1F8-997ECCD4A2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23" name="Gruppe 122">
            <a:extLst>
              <a:ext uri="{FF2B5EF4-FFF2-40B4-BE49-F238E27FC236}">
                <a16:creationId xmlns:a16="http://schemas.microsoft.com/office/drawing/2014/main" id="{4B7D4A7C-64FA-DFCC-98A1-F4880B0684D0}"/>
              </a:ext>
            </a:extLst>
          </p:cNvPr>
          <p:cNvGrpSpPr/>
          <p:nvPr/>
        </p:nvGrpSpPr>
        <p:grpSpPr>
          <a:xfrm>
            <a:off x="6747231" y="5267295"/>
            <a:ext cx="651291" cy="235963"/>
            <a:chOff x="5771743" y="4188039"/>
            <a:chExt cx="651291" cy="235963"/>
          </a:xfrm>
        </p:grpSpPr>
        <p:pic>
          <p:nvPicPr>
            <p:cNvPr id="124" name="Grafikk 123" descr="Stjerne med heldekkende fyll">
              <a:extLst>
                <a:ext uri="{FF2B5EF4-FFF2-40B4-BE49-F238E27FC236}">
                  <a16:creationId xmlns:a16="http://schemas.microsoft.com/office/drawing/2014/main" id="{16BF2CD3-ADD4-F459-93B3-C83054EA4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25" name="Grafikk 124" descr="Stjerne med heldekkende fyll">
              <a:extLst>
                <a:ext uri="{FF2B5EF4-FFF2-40B4-BE49-F238E27FC236}">
                  <a16:creationId xmlns:a16="http://schemas.microsoft.com/office/drawing/2014/main" id="{F5F50828-938F-87C1-BC51-D05283593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26" name="Grafikk 125" descr="Stjerne med heldekkende fyll">
              <a:extLst>
                <a:ext uri="{FF2B5EF4-FFF2-40B4-BE49-F238E27FC236}">
                  <a16:creationId xmlns:a16="http://schemas.microsoft.com/office/drawing/2014/main" id="{AB6EAB41-9A39-1C0B-FA74-49BC22CB3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27" name="Gruppe 126">
            <a:extLst>
              <a:ext uri="{FF2B5EF4-FFF2-40B4-BE49-F238E27FC236}">
                <a16:creationId xmlns:a16="http://schemas.microsoft.com/office/drawing/2014/main" id="{A0C2D1F3-1A7C-B103-5A85-B2B1778E6C91}"/>
              </a:ext>
            </a:extLst>
          </p:cNvPr>
          <p:cNvGrpSpPr/>
          <p:nvPr/>
        </p:nvGrpSpPr>
        <p:grpSpPr>
          <a:xfrm>
            <a:off x="9034212" y="5373827"/>
            <a:ext cx="651291" cy="235963"/>
            <a:chOff x="5771743" y="4188039"/>
            <a:chExt cx="651291" cy="235963"/>
          </a:xfrm>
        </p:grpSpPr>
        <p:pic>
          <p:nvPicPr>
            <p:cNvPr id="128" name="Grafikk 127" descr="Stjerne med heldekkende fyll">
              <a:extLst>
                <a:ext uri="{FF2B5EF4-FFF2-40B4-BE49-F238E27FC236}">
                  <a16:creationId xmlns:a16="http://schemas.microsoft.com/office/drawing/2014/main" id="{C89E5F30-9D72-2DCE-F388-7E179F162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29" name="Grafikk 128" descr="Stjerne med heldekkende fyll">
              <a:extLst>
                <a:ext uri="{FF2B5EF4-FFF2-40B4-BE49-F238E27FC236}">
                  <a16:creationId xmlns:a16="http://schemas.microsoft.com/office/drawing/2014/main" id="{A381E60F-7CA5-00B2-D370-68EDD5D6B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30" name="Grafikk 129" descr="Stjerne med heldekkende fyll">
              <a:extLst>
                <a:ext uri="{FF2B5EF4-FFF2-40B4-BE49-F238E27FC236}">
                  <a16:creationId xmlns:a16="http://schemas.microsoft.com/office/drawing/2014/main" id="{40DC8FC4-2097-E3EA-072B-383E20A13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31" name="Gruppe 130">
            <a:extLst>
              <a:ext uri="{FF2B5EF4-FFF2-40B4-BE49-F238E27FC236}">
                <a16:creationId xmlns:a16="http://schemas.microsoft.com/office/drawing/2014/main" id="{2165CDEC-0B02-89F7-0493-C2854BBD8559}"/>
              </a:ext>
            </a:extLst>
          </p:cNvPr>
          <p:cNvGrpSpPr/>
          <p:nvPr/>
        </p:nvGrpSpPr>
        <p:grpSpPr>
          <a:xfrm>
            <a:off x="10984596" y="5353161"/>
            <a:ext cx="651291" cy="235963"/>
            <a:chOff x="5771743" y="4188039"/>
            <a:chExt cx="651291" cy="235963"/>
          </a:xfrm>
        </p:grpSpPr>
        <p:pic>
          <p:nvPicPr>
            <p:cNvPr id="132" name="Grafikk 131" descr="Stjerne med heldekkende fyll">
              <a:extLst>
                <a:ext uri="{FF2B5EF4-FFF2-40B4-BE49-F238E27FC236}">
                  <a16:creationId xmlns:a16="http://schemas.microsoft.com/office/drawing/2014/main" id="{E4042463-300E-3286-BE30-DAEB9A2A6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33" name="Grafikk 132" descr="Stjerne med heldekkende fyll">
              <a:extLst>
                <a:ext uri="{FF2B5EF4-FFF2-40B4-BE49-F238E27FC236}">
                  <a16:creationId xmlns:a16="http://schemas.microsoft.com/office/drawing/2014/main" id="{BFB9C388-6719-D483-85A8-8673B48D9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34" name="Grafikk 133" descr="Stjerne med heldekkende fyll">
              <a:extLst>
                <a:ext uri="{FF2B5EF4-FFF2-40B4-BE49-F238E27FC236}">
                  <a16:creationId xmlns:a16="http://schemas.microsoft.com/office/drawing/2014/main" id="{156B77BC-4D9A-681D-1B7F-476F55745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35" name="Gruppe 134">
            <a:extLst>
              <a:ext uri="{FF2B5EF4-FFF2-40B4-BE49-F238E27FC236}">
                <a16:creationId xmlns:a16="http://schemas.microsoft.com/office/drawing/2014/main" id="{87661EA6-E2BE-6B6F-B893-C115771CEB3B}"/>
              </a:ext>
            </a:extLst>
          </p:cNvPr>
          <p:cNvGrpSpPr/>
          <p:nvPr/>
        </p:nvGrpSpPr>
        <p:grpSpPr>
          <a:xfrm>
            <a:off x="10915557" y="909518"/>
            <a:ext cx="651291" cy="235963"/>
            <a:chOff x="5771743" y="4188039"/>
            <a:chExt cx="651291" cy="235963"/>
          </a:xfrm>
        </p:grpSpPr>
        <p:pic>
          <p:nvPicPr>
            <p:cNvPr id="136" name="Grafikk 135" descr="Stjerne med heldekkende fyll">
              <a:extLst>
                <a:ext uri="{FF2B5EF4-FFF2-40B4-BE49-F238E27FC236}">
                  <a16:creationId xmlns:a16="http://schemas.microsoft.com/office/drawing/2014/main" id="{7D9AAF4A-7D8A-139D-25D5-BA568A663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37" name="Grafikk 136" descr="Stjerne med heldekkende fyll">
              <a:extLst>
                <a:ext uri="{FF2B5EF4-FFF2-40B4-BE49-F238E27FC236}">
                  <a16:creationId xmlns:a16="http://schemas.microsoft.com/office/drawing/2014/main" id="{9BED1845-80F8-B7C9-8339-9E93FAFC0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38" name="Grafikk 137" descr="Stjerne med heldekkende fyll">
              <a:extLst>
                <a:ext uri="{FF2B5EF4-FFF2-40B4-BE49-F238E27FC236}">
                  <a16:creationId xmlns:a16="http://schemas.microsoft.com/office/drawing/2014/main" id="{D87FA6F4-8C86-4AB7-0EFD-CD2E0E5C6F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39" name="Gruppe 138">
            <a:extLst>
              <a:ext uri="{FF2B5EF4-FFF2-40B4-BE49-F238E27FC236}">
                <a16:creationId xmlns:a16="http://schemas.microsoft.com/office/drawing/2014/main" id="{88E7F6F6-80F3-1D1B-55AB-F92F9DF7F6D3}"/>
              </a:ext>
            </a:extLst>
          </p:cNvPr>
          <p:cNvGrpSpPr/>
          <p:nvPr/>
        </p:nvGrpSpPr>
        <p:grpSpPr>
          <a:xfrm>
            <a:off x="3972976" y="700241"/>
            <a:ext cx="651291" cy="235963"/>
            <a:chOff x="5771743" y="4188039"/>
            <a:chExt cx="651291" cy="235963"/>
          </a:xfrm>
        </p:grpSpPr>
        <p:pic>
          <p:nvPicPr>
            <p:cNvPr id="140" name="Grafikk 139" descr="Stjerne med heldekkende fyll">
              <a:extLst>
                <a:ext uri="{FF2B5EF4-FFF2-40B4-BE49-F238E27FC236}">
                  <a16:creationId xmlns:a16="http://schemas.microsoft.com/office/drawing/2014/main" id="{10051D0D-5061-6C92-79E1-E44F262CC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41" name="Grafikk 140" descr="Stjerne med heldekkende fyll">
              <a:extLst>
                <a:ext uri="{FF2B5EF4-FFF2-40B4-BE49-F238E27FC236}">
                  <a16:creationId xmlns:a16="http://schemas.microsoft.com/office/drawing/2014/main" id="{856884F7-019C-57CF-63C7-E562A726C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42" name="Grafikk 141" descr="Stjerne med heldekkende fyll">
              <a:extLst>
                <a:ext uri="{FF2B5EF4-FFF2-40B4-BE49-F238E27FC236}">
                  <a16:creationId xmlns:a16="http://schemas.microsoft.com/office/drawing/2014/main" id="{E1D93153-2F92-5B84-5CD1-B5ADE334D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43" name="Gruppe 142">
            <a:extLst>
              <a:ext uri="{FF2B5EF4-FFF2-40B4-BE49-F238E27FC236}">
                <a16:creationId xmlns:a16="http://schemas.microsoft.com/office/drawing/2014/main" id="{75B4DE5F-4228-C49E-6D14-60B12CA2205C}"/>
              </a:ext>
            </a:extLst>
          </p:cNvPr>
          <p:cNvGrpSpPr/>
          <p:nvPr/>
        </p:nvGrpSpPr>
        <p:grpSpPr>
          <a:xfrm>
            <a:off x="2697496" y="839794"/>
            <a:ext cx="651291" cy="235963"/>
            <a:chOff x="5771743" y="4188039"/>
            <a:chExt cx="651291" cy="235963"/>
          </a:xfrm>
        </p:grpSpPr>
        <p:pic>
          <p:nvPicPr>
            <p:cNvPr id="144" name="Grafikk 143" descr="Stjerne med heldekkende fyll">
              <a:extLst>
                <a:ext uri="{FF2B5EF4-FFF2-40B4-BE49-F238E27FC236}">
                  <a16:creationId xmlns:a16="http://schemas.microsoft.com/office/drawing/2014/main" id="{659B8EF3-B3DA-4691-2253-AA4666BE9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45" name="Grafikk 144" descr="Stjerne med heldekkende fyll">
              <a:extLst>
                <a:ext uri="{FF2B5EF4-FFF2-40B4-BE49-F238E27FC236}">
                  <a16:creationId xmlns:a16="http://schemas.microsoft.com/office/drawing/2014/main" id="{1DC77E3C-B0DC-8DF7-40CD-F53098703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46" name="Grafikk 145" descr="Stjerne med heldekkende fyll">
              <a:extLst>
                <a:ext uri="{FF2B5EF4-FFF2-40B4-BE49-F238E27FC236}">
                  <a16:creationId xmlns:a16="http://schemas.microsoft.com/office/drawing/2014/main" id="{269EEE66-D30D-9D31-158E-F26F0CFE5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47" name="Gruppe 146">
            <a:extLst>
              <a:ext uri="{FF2B5EF4-FFF2-40B4-BE49-F238E27FC236}">
                <a16:creationId xmlns:a16="http://schemas.microsoft.com/office/drawing/2014/main" id="{4D8441CB-C0B7-023C-176E-A688B68CE61D}"/>
              </a:ext>
            </a:extLst>
          </p:cNvPr>
          <p:cNvGrpSpPr/>
          <p:nvPr/>
        </p:nvGrpSpPr>
        <p:grpSpPr>
          <a:xfrm>
            <a:off x="4708617" y="5267295"/>
            <a:ext cx="440685" cy="235874"/>
            <a:chOff x="5753816" y="3825042"/>
            <a:chExt cx="440685" cy="235874"/>
          </a:xfrm>
        </p:grpSpPr>
        <p:pic>
          <p:nvPicPr>
            <p:cNvPr id="148" name="Grafikk 147" descr="Stjerne med heldekkende fyll">
              <a:extLst>
                <a:ext uri="{FF2B5EF4-FFF2-40B4-BE49-F238E27FC236}">
                  <a16:creationId xmlns:a16="http://schemas.microsoft.com/office/drawing/2014/main" id="{20BA82F3-C326-1694-3250-044CDFB97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149" name="Grafikk 148" descr="Stjerne med heldekkende fyll">
              <a:extLst>
                <a:ext uri="{FF2B5EF4-FFF2-40B4-BE49-F238E27FC236}">
                  <a16:creationId xmlns:a16="http://schemas.microsoft.com/office/drawing/2014/main" id="{8D697434-C2AA-957A-7141-995E536586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150" name="Gruppe 149">
            <a:extLst>
              <a:ext uri="{FF2B5EF4-FFF2-40B4-BE49-F238E27FC236}">
                <a16:creationId xmlns:a16="http://schemas.microsoft.com/office/drawing/2014/main" id="{CB517369-238B-2168-5F73-58736164FA9E}"/>
              </a:ext>
            </a:extLst>
          </p:cNvPr>
          <p:cNvGrpSpPr/>
          <p:nvPr/>
        </p:nvGrpSpPr>
        <p:grpSpPr>
          <a:xfrm>
            <a:off x="8769670" y="901530"/>
            <a:ext cx="440685" cy="235874"/>
            <a:chOff x="5753816" y="3825042"/>
            <a:chExt cx="440685" cy="235874"/>
          </a:xfrm>
        </p:grpSpPr>
        <p:pic>
          <p:nvPicPr>
            <p:cNvPr id="151" name="Grafikk 150" descr="Stjerne med heldekkende fyll">
              <a:extLst>
                <a:ext uri="{FF2B5EF4-FFF2-40B4-BE49-F238E27FC236}">
                  <a16:creationId xmlns:a16="http://schemas.microsoft.com/office/drawing/2014/main" id="{2CECB270-8513-5D56-96B5-3F0CE0923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152" name="Grafikk 151" descr="Stjerne med heldekkende fyll">
              <a:extLst>
                <a:ext uri="{FF2B5EF4-FFF2-40B4-BE49-F238E27FC236}">
                  <a16:creationId xmlns:a16="http://schemas.microsoft.com/office/drawing/2014/main" id="{D538493F-3BA5-0872-FD40-4D0D0DFEE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pic>
        <p:nvPicPr>
          <p:cNvPr id="153" name="Grafikk 152" descr="Stjerne med heldekkende fyll">
            <a:extLst>
              <a:ext uri="{FF2B5EF4-FFF2-40B4-BE49-F238E27FC236}">
                <a16:creationId xmlns:a16="http://schemas.microsoft.com/office/drawing/2014/main" id="{76810520-4667-14BD-9ECF-0F40598A96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0181" y="5524233"/>
            <a:ext cx="235366" cy="235366"/>
          </a:xfrm>
          <a:prstGeom prst="rect">
            <a:avLst/>
          </a:prstGeom>
        </p:spPr>
      </p:pic>
      <p:pic>
        <p:nvPicPr>
          <p:cNvPr id="154" name="Grafikk 153" descr="Stjerne med heldekkende fyll">
            <a:extLst>
              <a:ext uri="{FF2B5EF4-FFF2-40B4-BE49-F238E27FC236}">
                <a16:creationId xmlns:a16="http://schemas.microsoft.com/office/drawing/2014/main" id="{7FDFF9B9-C67A-8A36-3F9C-0475E92FA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63591" y="5436814"/>
            <a:ext cx="235366" cy="235366"/>
          </a:xfrm>
          <a:prstGeom prst="rect">
            <a:avLst/>
          </a:prstGeom>
        </p:spPr>
      </p:pic>
      <p:pic>
        <p:nvPicPr>
          <p:cNvPr id="155" name="Grafikk 154" descr="Stjerne med heldekkende fyll">
            <a:extLst>
              <a:ext uri="{FF2B5EF4-FFF2-40B4-BE49-F238E27FC236}">
                <a16:creationId xmlns:a16="http://schemas.microsoft.com/office/drawing/2014/main" id="{557C3DA2-AF16-4988-CD59-7C516C4948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2935" y="1020018"/>
            <a:ext cx="235366" cy="235366"/>
          </a:xfrm>
          <a:prstGeom prst="rect">
            <a:avLst/>
          </a:prstGeom>
        </p:spPr>
      </p:pic>
      <p:pic>
        <p:nvPicPr>
          <p:cNvPr id="156" name="Grafikk 155" descr="Stjerne med heldekkende fyll">
            <a:extLst>
              <a:ext uri="{FF2B5EF4-FFF2-40B4-BE49-F238E27FC236}">
                <a16:creationId xmlns:a16="http://schemas.microsoft.com/office/drawing/2014/main" id="{A2CC812B-0B99-DA12-896B-E7F6792537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35871" y="739016"/>
            <a:ext cx="235366" cy="235366"/>
          </a:xfrm>
          <a:prstGeom prst="rect">
            <a:avLst/>
          </a:prstGeom>
        </p:spPr>
      </p:pic>
      <p:pic>
        <p:nvPicPr>
          <p:cNvPr id="157" name="Grafikk 156" descr="Stjerne med heldekkende fyll">
            <a:extLst>
              <a:ext uri="{FF2B5EF4-FFF2-40B4-BE49-F238E27FC236}">
                <a16:creationId xmlns:a16="http://schemas.microsoft.com/office/drawing/2014/main" id="{98D3BA48-B2A1-7B34-0D9A-8A6312F8F4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92704" y="1687161"/>
            <a:ext cx="235366" cy="235366"/>
          </a:xfrm>
          <a:prstGeom prst="rect">
            <a:avLst/>
          </a:prstGeom>
        </p:spPr>
      </p:pic>
      <p:grpSp>
        <p:nvGrpSpPr>
          <p:cNvPr id="158" name="Gruppe 157">
            <a:extLst>
              <a:ext uri="{FF2B5EF4-FFF2-40B4-BE49-F238E27FC236}">
                <a16:creationId xmlns:a16="http://schemas.microsoft.com/office/drawing/2014/main" id="{20C8AEEC-1B70-C0C0-E4F3-5DFD23B01FEE}"/>
              </a:ext>
            </a:extLst>
          </p:cNvPr>
          <p:cNvGrpSpPr/>
          <p:nvPr/>
        </p:nvGrpSpPr>
        <p:grpSpPr>
          <a:xfrm>
            <a:off x="7191889" y="589304"/>
            <a:ext cx="440685" cy="235874"/>
            <a:chOff x="5753816" y="3825042"/>
            <a:chExt cx="440685" cy="235874"/>
          </a:xfrm>
        </p:grpSpPr>
        <p:pic>
          <p:nvPicPr>
            <p:cNvPr id="159" name="Grafikk 158" descr="Stjerne med heldekkende fyll">
              <a:extLst>
                <a:ext uri="{FF2B5EF4-FFF2-40B4-BE49-F238E27FC236}">
                  <a16:creationId xmlns:a16="http://schemas.microsoft.com/office/drawing/2014/main" id="{1F36A693-09A7-A389-8EF7-AD201A753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160" name="Grafikk 159" descr="Stjerne med heldekkende fyll">
              <a:extLst>
                <a:ext uri="{FF2B5EF4-FFF2-40B4-BE49-F238E27FC236}">
                  <a16:creationId xmlns:a16="http://schemas.microsoft.com/office/drawing/2014/main" id="{3A50967D-7D7A-022A-45BF-6A1EA6D76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5567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0F6C5771-1DA7-B023-F967-D8840514E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7" name="Gruppe 16">
            <a:extLst>
              <a:ext uri="{FF2B5EF4-FFF2-40B4-BE49-F238E27FC236}">
                <a16:creationId xmlns:a16="http://schemas.microsoft.com/office/drawing/2014/main" id="{59EEFAB7-BDC1-0599-0581-DCB56B1D200A}"/>
              </a:ext>
            </a:extLst>
          </p:cNvPr>
          <p:cNvGrpSpPr/>
          <p:nvPr/>
        </p:nvGrpSpPr>
        <p:grpSpPr>
          <a:xfrm>
            <a:off x="1262152" y="1231641"/>
            <a:ext cx="1440295" cy="789597"/>
            <a:chOff x="10885588" y="849798"/>
            <a:chExt cx="1440295" cy="789597"/>
          </a:xfrm>
          <a:solidFill>
            <a:schemeClr val="bg1">
              <a:alpha val="81000"/>
            </a:schemeClr>
          </a:solidFill>
        </p:grpSpPr>
        <p:sp>
          <p:nvSpPr>
            <p:cNvPr id="18" name="Rektangel 17">
              <a:extLst>
                <a:ext uri="{FF2B5EF4-FFF2-40B4-BE49-F238E27FC236}">
                  <a16:creationId xmlns:a16="http://schemas.microsoft.com/office/drawing/2014/main" id="{0322327B-B646-A02E-1F92-1A6562897E62}"/>
                </a:ext>
              </a:extLst>
            </p:cNvPr>
            <p:cNvSpPr/>
            <p:nvPr/>
          </p:nvSpPr>
          <p:spPr>
            <a:xfrm>
              <a:off x="10885588" y="849798"/>
              <a:ext cx="1062372" cy="709889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MCC Predator UAV CP &amp; GCS</a:t>
              </a:r>
            </a:p>
          </p:txBody>
        </p:sp>
        <p:cxnSp>
          <p:nvCxnSpPr>
            <p:cNvPr id="19" name="Rett linje 18">
              <a:extLst>
                <a:ext uri="{FF2B5EF4-FFF2-40B4-BE49-F238E27FC236}">
                  <a16:creationId xmlns:a16="http://schemas.microsoft.com/office/drawing/2014/main" id="{A5DB2994-9C92-49B3-2FCA-47A071E21FD0}"/>
                </a:ext>
              </a:extLst>
            </p:cNvPr>
            <p:cNvCxnSpPr>
              <a:cxnSpLocks/>
            </p:cNvCxnSpPr>
            <p:nvPr/>
          </p:nvCxnSpPr>
          <p:spPr>
            <a:xfrm>
              <a:off x="11947960" y="1374802"/>
              <a:ext cx="377923" cy="264593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e 19">
            <a:extLst>
              <a:ext uri="{FF2B5EF4-FFF2-40B4-BE49-F238E27FC236}">
                <a16:creationId xmlns:a16="http://schemas.microsoft.com/office/drawing/2014/main" id="{45D1E34B-ACE6-08E3-B103-1FC635DCBD30}"/>
              </a:ext>
            </a:extLst>
          </p:cNvPr>
          <p:cNvGrpSpPr/>
          <p:nvPr/>
        </p:nvGrpSpPr>
        <p:grpSpPr>
          <a:xfrm>
            <a:off x="3969303" y="704237"/>
            <a:ext cx="1062373" cy="946141"/>
            <a:chOff x="10761957" y="994114"/>
            <a:chExt cx="1062373" cy="1029517"/>
          </a:xfrm>
          <a:solidFill>
            <a:schemeClr val="bg1">
              <a:alpha val="81000"/>
            </a:schemeClr>
          </a:solidFill>
        </p:grpSpPr>
        <p:sp>
          <p:nvSpPr>
            <p:cNvPr id="21" name="Rektangel 20">
              <a:extLst>
                <a:ext uri="{FF2B5EF4-FFF2-40B4-BE49-F238E27FC236}">
                  <a16:creationId xmlns:a16="http://schemas.microsoft.com/office/drawing/2014/main" id="{5122B10C-14E8-71B9-2CC6-FF9C5C056BC4}"/>
                </a:ext>
              </a:extLst>
            </p:cNvPr>
            <p:cNvSpPr/>
            <p:nvPr/>
          </p:nvSpPr>
          <p:spPr>
            <a:xfrm>
              <a:off x="10761957" y="994114"/>
              <a:ext cx="1062373" cy="77244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MCC-COMM Predator UAV CL</a:t>
              </a:r>
            </a:p>
          </p:txBody>
        </p:sp>
        <p:cxnSp>
          <p:nvCxnSpPr>
            <p:cNvPr id="22" name="Rett linje 21">
              <a:extLst>
                <a:ext uri="{FF2B5EF4-FFF2-40B4-BE49-F238E27FC236}">
                  <a16:creationId xmlns:a16="http://schemas.microsoft.com/office/drawing/2014/main" id="{F8E082B7-7106-0546-A4A0-2957851FF67E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H="1">
              <a:off x="11241991" y="1766560"/>
              <a:ext cx="51153" cy="257071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uppe 22">
            <a:extLst>
              <a:ext uri="{FF2B5EF4-FFF2-40B4-BE49-F238E27FC236}">
                <a16:creationId xmlns:a16="http://schemas.microsoft.com/office/drawing/2014/main" id="{567F2BCD-9166-4BA6-1942-353E6A0DE1FE}"/>
              </a:ext>
            </a:extLst>
          </p:cNvPr>
          <p:cNvGrpSpPr/>
          <p:nvPr/>
        </p:nvGrpSpPr>
        <p:grpSpPr>
          <a:xfrm>
            <a:off x="5421266" y="1383216"/>
            <a:ext cx="1062373" cy="805130"/>
            <a:chOff x="11095885" y="1364189"/>
            <a:chExt cx="1062373" cy="758708"/>
          </a:xfrm>
          <a:solidFill>
            <a:schemeClr val="bg1">
              <a:alpha val="81000"/>
            </a:schemeClr>
          </a:solidFill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A2699ADD-7BD6-3E2C-19C6-E35B1AB9F62C}"/>
                </a:ext>
              </a:extLst>
            </p:cNvPr>
            <p:cNvSpPr/>
            <p:nvPr/>
          </p:nvSpPr>
          <p:spPr>
            <a:xfrm>
              <a:off x="11095885" y="1364189"/>
              <a:ext cx="1062373" cy="474959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RAF Rescue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Rett linje 24">
              <a:extLst>
                <a:ext uri="{FF2B5EF4-FFF2-40B4-BE49-F238E27FC236}">
                  <a16:creationId xmlns:a16="http://schemas.microsoft.com/office/drawing/2014/main" id="{B4C396E2-7720-88F8-1097-FD5C143E8EA9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11582113" y="1839148"/>
              <a:ext cx="44959" cy="283749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uppe 28">
            <a:extLst>
              <a:ext uri="{FF2B5EF4-FFF2-40B4-BE49-F238E27FC236}">
                <a16:creationId xmlns:a16="http://schemas.microsoft.com/office/drawing/2014/main" id="{2B5FE799-5236-7DE3-0639-ED2AA616436C}"/>
              </a:ext>
            </a:extLst>
          </p:cNvPr>
          <p:cNvGrpSpPr/>
          <p:nvPr/>
        </p:nvGrpSpPr>
        <p:grpSpPr>
          <a:xfrm>
            <a:off x="7915125" y="1312502"/>
            <a:ext cx="977666" cy="928893"/>
            <a:chOff x="9737914" y="1694446"/>
            <a:chExt cx="977666" cy="928893"/>
          </a:xfrm>
          <a:solidFill>
            <a:schemeClr val="bg1">
              <a:alpha val="81000"/>
            </a:schemeClr>
          </a:solidFill>
        </p:grpSpPr>
        <p:sp>
          <p:nvSpPr>
            <p:cNvPr id="32" name="Rektangel 31">
              <a:extLst>
                <a:ext uri="{FF2B5EF4-FFF2-40B4-BE49-F238E27FC236}">
                  <a16:creationId xmlns:a16="http://schemas.microsoft.com/office/drawing/2014/main" id="{175FFB77-FC5C-FC31-8710-E1541F2C6C14}"/>
                </a:ext>
              </a:extLst>
            </p:cNvPr>
            <p:cNvSpPr/>
            <p:nvPr/>
          </p:nvSpPr>
          <p:spPr>
            <a:xfrm>
              <a:off x="9737914" y="1694446"/>
              <a:ext cx="977666" cy="659277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Refueler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ATZ-10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Rett linje 33">
              <a:extLst>
                <a:ext uri="{FF2B5EF4-FFF2-40B4-BE49-F238E27FC236}">
                  <a16:creationId xmlns:a16="http://schemas.microsoft.com/office/drawing/2014/main" id="{FFDE7C48-CE96-B8EE-FC60-9440B7F25084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10226747" y="2353723"/>
              <a:ext cx="15213" cy="269616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uppe 71">
            <a:extLst>
              <a:ext uri="{FF2B5EF4-FFF2-40B4-BE49-F238E27FC236}">
                <a16:creationId xmlns:a16="http://schemas.microsoft.com/office/drawing/2014/main" id="{58E607FA-0793-E33F-E2DD-242EC578C4F7}"/>
              </a:ext>
            </a:extLst>
          </p:cNvPr>
          <p:cNvGrpSpPr/>
          <p:nvPr/>
        </p:nvGrpSpPr>
        <p:grpSpPr>
          <a:xfrm>
            <a:off x="10433131" y="1510112"/>
            <a:ext cx="977666" cy="976610"/>
            <a:chOff x="11026848" y="912872"/>
            <a:chExt cx="977666" cy="1100164"/>
          </a:xfrm>
          <a:solidFill>
            <a:schemeClr val="bg1">
              <a:alpha val="81000"/>
            </a:schemeClr>
          </a:solidFill>
        </p:grpSpPr>
        <p:sp>
          <p:nvSpPr>
            <p:cNvPr id="73" name="Rektangel 72">
              <a:extLst>
                <a:ext uri="{FF2B5EF4-FFF2-40B4-BE49-F238E27FC236}">
                  <a16:creationId xmlns:a16="http://schemas.microsoft.com/office/drawing/2014/main" id="{76F373DD-B75B-809E-1E22-876788625419}"/>
                </a:ext>
              </a:extLst>
            </p:cNvPr>
            <p:cNvSpPr/>
            <p:nvPr/>
          </p:nvSpPr>
          <p:spPr>
            <a:xfrm>
              <a:off x="11026848" y="912872"/>
              <a:ext cx="977666" cy="81337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Refueler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ATZ-60 Tractor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4" name="Rett linje 73">
              <a:extLst>
                <a:ext uri="{FF2B5EF4-FFF2-40B4-BE49-F238E27FC236}">
                  <a16:creationId xmlns:a16="http://schemas.microsoft.com/office/drawing/2014/main" id="{8F5F14EE-B640-2172-C1D7-943E2F32A9FB}"/>
                </a:ext>
              </a:extLst>
            </p:cNvPr>
            <p:cNvCxnSpPr>
              <a:cxnSpLocks/>
              <a:stCxn id="73" idx="2"/>
            </p:cNvCxnSpPr>
            <p:nvPr/>
          </p:nvCxnSpPr>
          <p:spPr>
            <a:xfrm flipH="1">
              <a:off x="11455005" y="1726247"/>
              <a:ext cx="60676" cy="286789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uppe 74">
            <a:extLst>
              <a:ext uri="{FF2B5EF4-FFF2-40B4-BE49-F238E27FC236}">
                <a16:creationId xmlns:a16="http://schemas.microsoft.com/office/drawing/2014/main" id="{AB63B17A-6F8E-06F3-9EA8-4C4A9224B1BA}"/>
              </a:ext>
            </a:extLst>
          </p:cNvPr>
          <p:cNvGrpSpPr/>
          <p:nvPr/>
        </p:nvGrpSpPr>
        <p:grpSpPr>
          <a:xfrm>
            <a:off x="8956729" y="5504679"/>
            <a:ext cx="977666" cy="895242"/>
            <a:chOff x="11238267" y="783715"/>
            <a:chExt cx="977666" cy="1285967"/>
          </a:xfrm>
          <a:solidFill>
            <a:schemeClr val="bg1">
              <a:alpha val="81000"/>
            </a:schemeClr>
          </a:solidFill>
        </p:grpSpPr>
        <p:sp>
          <p:nvSpPr>
            <p:cNvPr id="76" name="Rektangel 75">
              <a:extLst>
                <a:ext uri="{FF2B5EF4-FFF2-40B4-BE49-F238E27FC236}">
                  <a16:creationId xmlns:a16="http://schemas.microsoft.com/office/drawing/2014/main" id="{6628882E-8F34-2B8C-3E7B-81E60AB27160}"/>
                </a:ext>
              </a:extLst>
            </p:cNvPr>
            <p:cNvSpPr/>
            <p:nvPr/>
          </p:nvSpPr>
          <p:spPr>
            <a:xfrm>
              <a:off x="11238267" y="1150246"/>
              <a:ext cx="977666" cy="91943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GAZ-3308</a:t>
              </a:r>
            </a:p>
          </p:txBody>
        </p:sp>
        <p:cxnSp>
          <p:nvCxnSpPr>
            <p:cNvPr id="77" name="Rett linje 76">
              <a:extLst>
                <a:ext uri="{FF2B5EF4-FFF2-40B4-BE49-F238E27FC236}">
                  <a16:creationId xmlns:a16="http://schemas.microsoft.com/office/drawing/2014/main" id="{615B39AA-1A88-F224-3A77-49FE38EA4609}"/>
                </a:ext>
              </a:extLst>
            </p:cNvPr>
            <p:cNvCxnSpPr>
              <a:cxnSpLocks/>
              <a:stCxn id="76" idx="0"/>
            </p:cNvCxnSpPr>
            <p:nvPr/>
          </p:nvCxnSpPr>
          <p:spPr>
            <a:xfrm flipH="1" flipV="1">
              <a:off x="11700466" y="783715"/>
              <a:ext cx="26634" cy="366531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kstSylinder 1">
            <a:extLst>
              <a:ext uri="{FF2B5EF4-FFF2-40B4-BE49-F238E27FC236}">
                <a16:creationId xmlns:a16="http://schemas.microsoft.com/office/drawing/2014/main" id="{87EAE303-4591-A7A4-AC03-C6B53393F8F0}"/>
              </a:ext>
            </a:extLst>
          </p:cNvPr>
          <p:cNvSpPr txBox="1"/>
          <p:nvPr/>
        </p:nvSpPr>
        <p:spPr>
          <a:xfrm>
            <a:off x="115162" y="138718"/>
            <a:ext cx="215796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Unarmed </a:t>
            </a:r>
            <a:r>
              <a:rPr lang="en-US" sz="2400" dirty="0">
                <a:sym typeface="Wingdings" panose="05000000000000000000" pitchFamily="2" charset="2"/>
              </a:rPr>
              <a:t> All</a:t>
            </a:r>
            <a:endParaRPr lang="en-150" sz="2400" dirty="0"/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05E3A629-DD81-9182-5FFD-F3520FB1F453}"/>
              </a:ext>
            </a:extLst>
          </p:cNvPr>
          <p:cNvSpPr/>
          <p:nvPr/>
        </p:nvSpPr>
        <p:spPr>
          <a:xfrm>
            <a:off x="5708706" y="5299075"/>
            <a:ext cx="977666" cy="607203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Truck Bedford</a:t>
            </a:r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9CD79DF9-B77B-5F4B-6C56-2B3246F6C97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185937" y="5081316"/>
            <a:ext cx="11602" cy="21775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ktangel 10">
            <a:extLst>
              <a:ext uri="{FF2B5EF4-FFF2-40B4-BE49-F238E27FC236}">
                <a16:creationId xmlns:a16="http://schemas.microsoft.com/office/drawing/2014/main" id="{65238590-86A2-5225-6B83-06EA4B5A50A4}"/>
              </a:ext>
            </a:extLst>
          </p:cNvPr>
          <p:cNvSpPr/>
          <p:nvPr/>
        </p:nvSpPr>
        <p:spPr>
          <a:xfrm>
            <a:off x="3969280" y="5423240"/>
            <a:ext cx="1146400" cy="687526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S-75 Tractor 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(ZIL-131)</a:t>
            </a:r>
          </a:p>
        </p:txBody>
      </p: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5420663A-9F5E-08FE-F905-F6C4FB76CC4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4542480" y="5132660"/>
            <a:ext cx="24057" cy="290580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ktangel 12">
            <a:extLst>
              <a:ext uri="{FF2B5EF4-FFF2-40B4-BE49-F238E27FC236}">
                <a16:creationId xmlns:a16="http://schemas.microsoft.com/office/drawing/2014/main" id="{4624B084-52F5-36EB-C284-253F2F91B9E4}"/>
              </a:ext>
            </a:extLst>
          </p:cNvPr>
          <p:cNvSpPr/>
          <p:nvPr/>
        </p:nvSpPr>
        <p:spPr>
          <a:xfrm>
            <a:off x="2429955" y="5386703"/>
            <a:ext cx="1146400" cy="687526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Refueler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TZ-22 Tractor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14" name="Rett linje 13">
            <a:extLst>
              <a:ext uri="{FF2B5EF4-FFF2-40B4-BE49-F238E27FC236}">
                <a16:creationId xmlns:a16="http://schemas.microsoft.com/office/drawing/2014/main" id="{3A1DF90C-6D6F-6ACE-AEBD-AEF4A124A30E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003155" y="5140712"/>
            <a:ext cx="74582" cy="245991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ktangel 15">
            <a:extLst>
              <a:ext uri="{FF2B5EF4-FFF2-40B4-BE49-F238E27FC236}">
                <a16:creationId xmlns:a16="http://schemas.microsoft.com/office/drawing/2014/main" id="{8900AC07-81DB-7DB5-4705-A30584F41F63}"/>
              </a:ext>
            </a:extLst>
          </p:cNvPr>
          <p:cNvSpPr/>
          <p:nvPr/>
        </p:nvSpPr>
        <p:spPr>
          <a:xfrm>
            <a:off x="115162" y="2799808"/>
            <a:ext cx="1200842" cy="746725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Refueler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M978 HEMTT</a:t>
            </a:r>
          </a:p>
        </p:txBody>
      </p:sp>
      <p:cxnSp>
        <p:nvCxnSpPr>
          <p:cNvPr id="30" name="Rett linje 29">
            <a:extLst>
              <a:ext uri="{FF2B5EF4-FFF2-40B4-BE49-F238E27FC236}">
                <a16:creationId xmlns:a16="http://schemas.microsoft.com/office/drawing/2014/main" id="{DA8897A8-1E35-C943-1ECE-11BAB47AF88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316004" y="3173171"/>
            <a:ext cx="225082" cy="322266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pe 35">
            <a:extLst>
              <a:ext uri="{FF2B5EF4-FFF2-40B4-BE49-F238E27FC236}">
                <a16:creationId xmlns:a16="http://schemas.microsoft.com/office/drawing/2014/main" id="{B62DF7D1-E3D1-1568-D284-21AE164E4AE4}"/>
              </a:ext>
            </a:extLst>
          </p:cNvPr>
          <p:cNvGrpSpPr/>
          <p:nvPr/>
        </p:nvGrpSpPr>
        <p:grpSpPr>
          <a:xfrm>
            <a:off x="10921964" y="5609063"/>
            <a:ext cx="977666" cy="871607"/>
            <a:chOff x="10822208" y="17583"/>
            <a:chExt cx="977666" cy="1252016"/>
          </a:xfrm>
          <a:solidFill>
            <a:schemeClr val="bg1">
              <a:alpha val="81000"/>
            </a:schemeClr>
          </a:solidFill>
        </p:grpSpPr>
        <p:sp>
          <p:nvSpPr>
            <p:cNvPr id="37" name="Rektangel 36">
              <a:extLst>
                <a:ext uri="{FF2B5EF4-FFF2-40B4-BE49-F238E27FC236}">
                  <a16:creationId xmlns:a16="http://schemas.microsoft.com/office/drawing/2014/main" id="{40D59DB5-F2F0-9EE9-6125-1A1562DD0AB8}"/>
                </a:ext>
              </a:extLst>
            </p:cNvPr>
            <p:cNvSpPr/>
            <p:nvPr/>
          </p:nvSpPr>
          <p:spPr>
            <a:xfrm>
              <a:off x="10822208" y="350162"/>
              <a:ext cx="977666" cy="919437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GAZ-66</a:t>
              </a:r>
            </a:p>
          </p:txBody>
        </p:sp>
        <p:cxnSp>
          <p:nvCxnSpPr>
            <p:cNvPr id="38" name="Rett linje 37">
              <a:extLst>
                <a:ext uri="{FF2B5EF4-FFF2-40B4-BE49-F238E27FC236}">
                  <a16:creationId xmlns:a16="http://schemas.microsoft.com/office/drawing/2014/main" id="{31B0F02C-26E7-9575-B953-FDC88EF28C28}"/>
                </a:ext>
              </a:extLst>
            </p:cNvPr>
            <p:cNvCxnSpPr>
              <a:cxnSpLocks/>
              <a:stCxn id="37" idx="0"/>
            </p:cNvCxnSpPr>
            <p:nvPr/>
          </p:nvCxnSpPr>
          <p:spPr>
            <a:xfrm flipH="1" flipV="1">
              <a:off x="11252185" y="17583"/>
              <a:ext cx="58856" cy="332579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696A87DA-D5D4-5817-BBC8-06CD734236D4}"/>
              </a:ext>
            </a:extLst>
          </p:cNvPr>
          <p:cNvGrpSpPr/>
          <p:nvPr/>
        </p:nvGrpSpPr>
        <p:grpSpPr>
          <a:xfrm>
            <a:off x="6764134" y="1274746"/>
            <a:ext cx="803039" cy="870871"/>
            <a:chOff x="11095886" y="1237472"/>
            <a:chExt cx="977666" cy="795096"/>
          </a:xfrm>
          <a:solidFill>
            <a:schemeClr val="bg1">
              <a:alpha val="81000"/>
            </a:schemeClr>
          </a:solidFill>
        </p:grpSpPr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D5A09A41-0F8E-1E8E-CB09-6102E17F896A}"/>
                </a:ext>
              </a:extLst>
            </p:cNvPr>
            <p:cNvSpPr/>
            <p:nvPr/>
          </p:nvSpPr>
          <p:spPr>
            <a:xfrm>
              <a:off x="11095886" y="1237472"/>
              <a:ext cx="977666" cy="60167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Refueler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ATMZ-5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9" name="Rett linje 38">
              <a:extLst>
                <a:ext uri="{FF2B5EF4-FFF2-40B4-BE49-F238E27FC236}">
                  <a16:creationId xmlns:a16="http://schemas.microsoft.com/office/drawing/2014/main" id="{C6E7A8B5-6F15-2C5D-5B68-464214E96B1C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 flipH="1">
              <a:off x="11555050" y="1839148"/>
              <a:ext cx="29669" cy="193420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uppe 41">
            <a:extLst>
              <a:ext uri="{FF2B5EF4-FFF2-40B4-BE49-F238E27FC236}">
                <a16:creationId xmlns:a16="http://schemas.microsoft.com/office/drawing/2014/main" id="{C2E21C9B-CB11-10D3-8315-DDF2EDC3B85F}"/>
              </a:ext>
            </a:extLst>
          </p:cNvPr>
          <p:cNvGrpSpPr/>
          <p:nvPr/>
        </p:nvGrpSpPr>
        <p:grpSpPr>
          <a:xfrm>
            <a:off x="9128326" y="1312502"/>
            <a:ext cx="977666" cy="998549"/>
            <a:chOff x="9672008" y="1704995"/>
            <a:chExt cx="977666" cy="904670"/>
          </a:xfrm>
          <a:solidFill>
            <a:schemeClr val="bg1">
              <a:alpha val="81000"/>
            </a:schemeClr>
          </a:solidFill>
        </p:grpSpPr>
        <p:sp>
          <p:nvSpPr>
            <p:cNvPr id="43" name="Rektangel 42">
              <a:extLst>
                <a:ext uri="{FF2B5EF4-FFF2-40B4-BE49-F238E27FC236}">
                  <a16:creationId xmlns:a16="http://schemas.microsoft.com/office/drawing/2014/main" id="{3C828CC9-CA3A-FFFB-76A5-971EB6CF21D2}"/>
                </a:ext>
              </a:extLst>
            </p:cNvPr>
            <p:cNvSpPr/>
            <p:nvPr/>
          </p:nvSpPr>
          <p:spPr>
            <a:xfrm>
              <a:off x="9672008" y="1704995"/>
              <a:ext cx="977666" cy="640078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Refueler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ATZ-5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Rett linje 43">
              <a:extLst>
                <a:ext uri="{FF2B5EF4-FFF2-40B4-BE49-F238E27FC236}">
                  <a16:creationId xmlns:a16="http://schemas.microsoft.com/office/drawing/2014/main" id="{3945C21C-E8DC-5178-79B6-305A84F0B045}"/>
                </a:ext>
              </a:extLst>
            </p:cNvPr>
            <p:cNvCxnSpPr>
              <a:cxnSpLocks/>
              <a:stCxn id="43" idx="2"/>
            </p:cNvCxnSpPr>
            <p:nvPr/>
          </p:nvCxnSpPr>
          <p:spPr>
            <a:xfrm>
              <a:off x="10160841" y="2345073"/>
              <a:ext cx="0" cy="26459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ktangel 5">
            <a:extLst>
              <a:ext uri="{FF2B5EF4-FFF2-40B4-BE49-F238E27FC236}">
                <a16:creationId xmlns:a16="http://schemas.microsoft.com/office/drawing/2014/main" id="{CCD78A11-0308-C772-FA00-4F8DEDCDEF13}"/>
              </a:ext>
            </a:extLst>
          </p:cNvPr>
          <p:cNvSpPr/>
          <p:nvPr/>
        </p:nvSpPr>
        <p:spPr>
          <a:xfrm>
            <a:off x="7094102" y="5504679"/>
            <a:ext cx="977666" cy="655291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Truck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GAZ-3307</a:t>
            </a:r>
          </a:p>
        </p:txBody>
      </p:sp>
      <p:cxnSp>
        <p:nvCxnSpPr>
          <p:cNvPr id="7" name="Rett linje 6">
            <a:extLst>
              <a:ext uri="{FF2B5EF4-FFF2-40B4-BE49-F238E27FC236}">
                <a16:creationId xmlns:a16="http://schemas.microsoft.com/office/drawing/2014/main" id="{4016B224-602E-29E5-6134-69F73D05F601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7571333" y="5286920"/>
            <a:ext cx="11602" cy="21775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kstSylinder 60">
            <a:extLst>
              <a:ext uri="{FF2B5EF4-FFF2-40B4-BE49-F238E27FC236}">
                <a16:creationId xmlns:a16="http://schemas.microsoft.com/office/drawing/2014/main" id="{3699589D-3087-2565-9559-14CC68B6F02D}"/>
              </a:ext>
            </a:extLst>
          </p:cNvPr>
          <p:cNvSpPr txBox="1"/>
          <p:nvPr/>
        </p:nvSpPr>
        <p:spPr>
          <a:xfrm>
            <a:off x="2480000" y="6535881"/>
            <a:ext cx="11537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Low quality</a:t>
            </a:r>
            <a:endParaRPr lang="LID4096" sz="1400" dirty="0"/>
          </a:p>
        </p:txBody>
      </p:sp>
      <p:sp>
        <p:nvSpPr>
          <p:cNvPr id="64" name="TekstSylinder 63">
            <a:extLst>
              <a:ext uri="{FF2B5EF4-FFF2-40B4-BE49-F238E27FC236}">
                <a16:creationId xmlns:a16="http://schemas.microsoft.com/office/drawing/2014/main" id="{101AE1DE-FEDC-4BAE-4787-D9959B123833}"/>
              </a:ext>
            </a:extLst>
          </p:cNvPr>
          <p:cNvSpPr txBox="1"/>
          <p:nvPr/>
        </p:nvSpPr>
        <p:spPr>
          <a:xfrm>
            <a:off x="4917809" y="6545866"/>
            <a:ext cx="1473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Medium quality</a:t>
            </a:r>
            <a:endParaRPr lang="LID4096" sz="1400" dirty="0"/>
          </a:p>
        </p:txBody>
      </p:sp>
      <p:sp>
        <p:nvSpPr>
          <p:cNvPr id="66" name="TekstSylinder 65">
            <a:extLst>
              <a:ext uri="{FF2B5EF4-FFF2-40B4-BE49-F238E27FC236}">
                <a16:creationId xmlns:a16="http://schemas.microsoft.com/office/drawing/2014/main" id="{3A86DC29-D40A-4264-02C3-E561740318D9}"/>
              </a:ext>
            </a:extLst>
          </p:cNvPr>
          <p:cNvSpPr txBox="1"/>
          <p:nvPr/>
        </p:nvSpPr>
        <p:spPr>
          <a:xfrm>
            <a:off x="7426636" y="6520900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High quality</a:t>
            </a:r>
            <a:endParaRPr lang="LID4096" sz="1400" dirty="0"/>
          </a:p>
        </p:txBody>
      </p:sp>
      <p:pic>
        <p:nvPicPr>
          <p:cNvPr id="67" name="Grafikk 66" descr="Stjerne med heldekkende fyll">
            <a:extLst>
              <a:ext uri="{FF2B5EF4-FFF2-40B4-BE49-F238E27FC236}">
                <a16:creationId xmlns:a16="http://schemas.microsoft.com/office/drawing/2014/main" id="{117FA896-87E0-8AF7-5031-AED613832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9808" y="6582071"/>
            <a:ext cx="235366" cy="235366"/>
          </a:xfrm>
          <a:prstGeom prst="rect">
            <a:avLst/>
          </a:prstGeom>
        </p:spPr>
      </p:pic>
      <p:grpSp>
        <p:nvGrpSpPr>
          <p:cNvPr id="68" name="Gruppe 67">
            <a:extLst>
              <a:ext uri="{FF2B5EF4-FFF2-40B4-BE49-F238E27FC236}">
                <a16:creationId xmlns:a16="http://schemas.microsoft.com/office/drawing/2014/main" id="{E893D5CF-F351-A0AD-BE12-2E99DF0A9001}"/>
              </a:ext>
            </a:extLst>
          </p:cNvPr>
          <p:cNvGrpSpPr/>
          <p:nvPr/>
        </p:nvGrpSpPr>
        <p:grpSpPr>
          <a:xfrm>
            <a:off x="4552508" y="6581563"/>
            <a:ext cx="440685" cy="235874"/>
            <a:chOff x="5753816" y="3825042"/>
            <a:chExt cx="440685" cy="235874"/>
          </a:xfrm>
        </p:grpSpPr>
        <p:pic>
          <p:nvPicPr>
            <p:cNvPr id="69" name="Grafikk 68" descr="Stjerne med heldekkende fyll">
              <a:extLst>
                <a:ext uri="{FF2B5EF4-FFF2-40B4-BE49-F238E27FC236}">
                  <a16:creationId xmlns:a16="http://schemas.microsoft.com/office/drawing/2014/main" id="{4C6B6A61-D8A9-4B7F-BC53-6C1A0C2D2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70" name="Grafikk 69" descr="Stjerne med heldekkende fyll">
              <a:extLst>
                <a:ext uri="{FF2B5EF4-FFF2-40B4-BE49-F238E27FC236}">
                  <a16:creationId xmlns:a16="http://schemas.microsoft.com/office/drawing/2014/main" id="{71B32299-2F0F-BA89-7A95-FDF865117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71" name="Gruppe 70">
            <a:extLst>
              <a:ext uri="{FF2B5EF4-FFF2-40B4-BE49-F238E27FC236}">
                <a16:creationId xmlns:a16="http://schemas.microsoft.com/office/drawing/2014/main" id="{3FA67309-1AE9-F09C-09B3-F3274520CB4B}"/>
              </a:ext>
            </a:extLst>
          </p:cNvPr>
          <p:cNvGrpSpPr/>
          <p:nvPr/>
        </p:nvGrpSpPr>
        <p:grpSpPr>
          <a:xfrm>
            <a:off x="6848200" y="6545866"/>
            <a:ext cx="651291" cy="235963"/>
            <a:chOff x="5771743" y="4188039"/>
            <a:chExt cx="651291" cy="235963"/>
          </a:xfrm>
        </p:grpSpPr>
        <p:pic>
          <p:nvPicPr>
            <p:cNvPr id="78" name="Grafikk 77" descr="Stjerne med heldekkende fyll">
              <a:extLst>
                <a:ext uri="{FF2B5EF4-FFF2-40B4-BE49-F238E27FC236}">
                  <a16:creationId xmlns:a16="http://schemas.microsoft.com/office/drawing/2014/main" id="{53D0398A-0639-A065-75BD-222EFF418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79" name="Grafikk 78" descr="Stjerne med heldekkende fyll">
              <a:extLst>
                <a:ext uri="{FF2B5EF4-FFF2-40B4-BE49-F238E27FC236}">
                  <a16:creationId xmlns:a16="http://schemas.microsoft.com/office/drawing/2014/main" id="{3529AF40-0CDB-AC85-0F10-22CA2310B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80" name="Grafikk 79" descr="Stjerne med heldekkende fyll">
              <a:extLst>
                <a:ext uri="{FF2B5EF4-FFF2-40B4-BE49-F238E27FC236}">
                  <a16:creationId xmlns:a16="http://schemas.microsoft.com/office/drawing/2014/main" id="{F487BD1D-F155-AF1E-60D2-54E581238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pic>
        <p:nvPicPr>
          <p:cNvPr id="26" name="Grafikk 25" descr="Stjerne med heldekkende fyll">
            <a:extLst>
              <a:ext uri="{FF2B5EF4-FFF2-40B4-BE49-F238E27FC236}">
                <a16:creationId xmlns:a16="http://schemas.microsoft.com/office/drawing/2014/main" id="{D0FA9FD4-C00F-18A0-ECDB-269E0E2A74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5655" y="1274746"/>
            <a:ext cx="235366" cy="235366"/>
          </a:xfrm>
          <a:prstGeom prst="rect">
            <a:avLst/>
          </a:prstGeom>
        </p:spPr>
      </p:pic>
      <p:pic>
        <p:nvPicPr>
          <p:cNvPr id="27" name="Grafikk 26" descr="Stjerne med heldekkende fyll">
            <a:extLst>
              <a:ext uri="{FF2B5EF4-FFF2-40B4-BE49-F238E27FC236}">
                <a16:creationId xmlns:a16="http://schemas.microsoft.com/office/drawing/2014/main" id="{BCD70513-6A4B-B509-3A08-041EC98DE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82806" y="734596"/>
            <a:ext cx="235366" cy="235366"/>
          </a:xfrm>
          <a:prstGeom prst="rect">
            <a:avLst/>
          </a:prstGeom>
        </p:spPr>
      </p:pic>
      <p:grpSp>
        <p:nvGrpSpPr>
          <p:cNvPr id="31" name="Gruppe 30">
            <a:extLst>
              <a:ext uri="{FF2B5EF4-FFF2-40B4-BE49-F238E27FC236}">
                <a16:creationId xmlns:a16="http://schemas.microsoft.com/office/drawing/2014/main" id="{DADE5CD7-A715-F4EF-AE16-978C2795F818}"/>
              </a:ext>
            </a:extLst>
          </p:cNvPr>
          <p:cNvGrpSpPr/>
          <p:nvPr/>
        </p:nvGrpSpPr>
        <p:grpSpPr>
          <a:xfrm>
            <a:off x="5623628" y="1414415"/>
            <a:ext cx="651291" cy="235963"/>
            <a:chOff x="5771743" y="4188039"/>
            <a:chExt cx="651291" cy="235963"/>
          </a:xfrm>
        </p:grpSpPr>
        <p:pic>
          <p:nvPicPr>
            <p:cNvPr id="40" name="Grafikk 39" descr="Stjerne med heldekkende fyll">
              <a:extLst>
                <a:ext uri="{FF2B5EF4-FFF2-40B4-BE49-F238E27FC236}">
                  <a16:creationId xmlns:a16="http://schemas.microsoft.com/office/drawing/2014/main" id="{40B64AB7-25A1-9A1F-A695-35AB5C8421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41" name="Grafikk 40" descr="Stjerne med heldekkende fyll">
              <a:extLst>
                <a:ext uri="{FF2B5EF4-FFF2-40B4-BE49-F238E27FC236}">
                  <a16:creationId xmlns:a16="http://schemas.microsoft.com/office/drawing/2014/main" id="{C20AAFE2-288A-B138-E63C-FF0AAECCD4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45" name="Grafikk 44" descr="Stjerne med heldekkende fyll">
              <a:extLst>
                <a:ext uri="{FF2B5EF4-FFF2-40B4-BE49-F238E27FC236}">
                  <a16:creationId xmlns:a16="http://schemas.microsoft.com/office/drawing/2014/main" id="{07D05E98-9E4B-C85B-BF32-736E212AF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pic>
        <p:nvPicPr>
          <p:cNvPr id="47" name="Grafikk 46" descr="Stjerne med heldekkende fyll">
            <a:extLst>
              <a:ext uri="{FF2B5EF4-FFF2-40B4-BE49-F238E27FC236}">
                <a16:creationId xmlns:a16="http://schemas.microsoft.com/office/drawing/2014/main" id="{E43D8DD0-9F4C-896A-7FDC-F248C48C6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59278" y="1294653"/>
            <a:ext cx="235366" cy="235366"/>
          </a:xfrm>
          <a:prstGeom prst="rect">
            <a:avLst/>
          </a:prstGeom>
        </p:spPr>
      </p:pic>
      <p:pic>
        <p:nvPicPr>
          <p:cNvPr id="49" name="Grafikk 48" descr="Stjerne med heldekkende fyll">
            <a:extLst>
              <a:ext uri="{FF2B5EF4-FFF2-40B4-BE49-F238E27FC236}">
                <a16:creationId xmlns:a16="http://schemas.microsoft.com/office/drawing/2014/main" id="{E8653520-E64B-C16F-0E21-F57210D2FE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66314" y="1337393"/>
            <a:ext cx="235366" cy="235366"/>
          </a:xfrm>
          <a:prstGeom prst="rect">
            <a:avLst/>
          </a:prstGeom>
        </p:spPr>
      </p:pic>
      <p:grpSp>
        <p:nvGrpSpPr>
          <p:cNvPr id="58" name="Gruppe 57">
            <a:extLst>
              <a:ext uri="{FF2B5EF4-FFF2-40B4-BE49-F238E27FC236}">
                <a16:creationId xmlns:a16="http://schemas.microsoft.com/office/drawing/2014/main" id="{65B6D9F9-4230-4B84-3272-D93B2177897D}"/>
              </a:ext>
            </a:extLst>
          </p:cNvPr>
          <p:cNvGrpSpPr/>
          <p:nvPr/>
        </p:nvGrpSpPr>
        <p:grpSpPr>
          <a:xfrm>
            <a:off x="9307046" y="1349425"/>
            <a:ext cx="651291" cy="235963"/>
            <a:chOff x="5771743" y="4188039"/>
            <a:chExt cx="651291" cy="235963"/>
          </a:xfrm>
        </p:grpSpPr>
        <p:pic>
          <p:nvPicPr>
            <p:cNvPr id="59" name="Grafikk 58" descr="Stjerne med heldekkende fyll">
              <a:extLst>
                <a:ext uri="{FF2B5EF4-FFF2-40B4-BE49-F238E27FC236}">
                  <a16:creationId xmlns:a16="http://schemas.microsoft.com/office/drawing/2014/main" id="{FFEC6551-8BF1-1822-6B30-5CAA30154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60" name="Grafikk 59" descr="Stjerne med heldekkende fyll">
              <a:extLst>
                <a:ext uri="{FF2B5EF4-FFF2-40B4-BE49-F238E27FC236}">
                  <a16:creationId xmlns:a16="http://schemas.microsoft.com/office/drawing/2014/main" id="{CC4B06C3-11CE-6463-B89D-19F7E4F408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62" name="Grafikk 61" descr="Stjerne med heldekkende fyll">
              <a:extLst>
                <a:ext uri="{FF2B5EF4-FFF2-40B4-BE49-F238E27FC236}">
                  <a16:creationId xmlns:a16="http://schemas.microsoft.com/office/drawing/2014/main" id="{7DA701D4-5D52-6E45-2EBC-D50D9E52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63" name="Gruppe 62">
            <a:extLst>
              <a:ext uri="{FF2B5EF4-FFF2-40B4-BE49-F238E27FC236}">
                <a16:creationId xmlns:a16="http://schemas.microsoft.com/office/drawing/2014/main" id="{AA046EE2-30B3-DF21-3A8D-27C75686DF15}"/>
              </a:ext>
            </a:extLst>
          </p:cNvPr>
          <p:cNvGrpSpPr/>
          <p:nvPr/>
        </p:nvGrpSpPr>
        <p:grpSpPr>
          <a:xfrm>
            <a:off x="10689331" y="1541799"/>
            <a:ext cx="440685" cy="235874"/>
            <a:chOff x="5753816" y="3825042"/>
            <a:chExt cx="440685" cy="235874"/>
          </a:xfrm>
        </p:grpSpPr>
        <p:pic>
          <p:nvPicPr>
            <p:cNvPr id="65" name="Grafikk 64" descr="Stjerne med heldekkende fyll">
              <a:extLst>
                <a:ext uri="{FF2B5EF4-FFF2-40B4-BE49-F238E27FC236}">
                  <a16:creationId xmlns:a16="http://schemas.microsoft.com/office/drawing/2014/main" id="{F188E686-CA48-2139-8642-B11BE14DDA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81" name="Grafikk 80" descr="Stjerne med heldekkende fyll">
              <a:extLst>
                <a:ext uri="{FF2B5EF4-FFF2-40B4-BE49-F238E27FC236}">
                  <a16:creationId xmlns:a16="http://schemas.microsoft.com/office/drawing/2014/main" id="{8AD798C2-F9EF-B354-16F3-ACB42C498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82" name="Gruppe 81">
            <a:extLst>
              <a:ext uri="{FF2B5EF4-FFF2-40B4-BE49-F238E27FC236}">
                <a16:creationId xmlns:a16="http://schemas.microsoft.com/office/drawing/2014/main" id="{1C0A34C6-B7EB-71E2-6A13-EB8B7BFF1292}"/>
              </a:ext>
            </a:extLst>
          </p:cNvPr>
          <p:cNvGrpSpPr/>
          <p:nvPr/>
        </p:nvGrpSpPr>
        <p:grpSpPr>
          <a:xfrm>
            <a:off x="504571" y="2865122"/>
            <a:ext cx="440685" cy="235874"/>
            <a:chOff x="5753816" y="3825042"/>
            <a:chExt cx="440685" cy="235874"/>
          </a:xfrm>
        </p:grpSpPr>
        <p:pic>
          <p:nvPicPr>
            <p:cNvPr id="83" name="Grafikk 82" descr="Stjerne med heldekkende fyll">
              <a:extLst>
                <a:ext uri="{FF2B5EF4-FFF2-40B4-BE49-F238E27FC236}">
                  <a16:creationId xmlns:a16="http://schemas.microsoft.com/office/drawing/2014/main" id="{6361F077-B8D5-ABE2-C01F-543AB34C1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84" name="Grafikk 83" descr="Stjerne med heldekkende fyll">
              <a:extLst>
                <a:ext uri="{FF2B5EF4-FFF2-40B4-BE49-F238E27FC236}">
                  <a16:creationId xmlns:a16="http://schemas.microsoft.com/office/drawing/2014/main" id="{E055FD27-0766-7442-8A9A-88103F11E0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87" name="Gruppe 86">
            <a:extLst>
              <a:ext uri="{FF2B5EF4-FFF2-40B4-BE49-F238E27FC236}">
                <a16:creationId xmlns:a16="http://schemas.microsoft.com/office/drawing/2014/main" id="{DE7FD2D2-C565-53AF-8216-0BF024D4D01F}"/>
              </a:ext>
            </a:extLst>
          </p:cNvPr>
          <p:cNvGrpSpPr/>
          <p:nvPr/>
        </p:nvGrpSpPr>
        <p:grpSpPr>
          <a:xfrm>
            <a:off x="2782812" y="5420451"/>
            <a:ext cx="440685" cy="235874"/>
            <a:chOff x="5753816" y="3825042"/>
            <a:chExt cx="440685" cy="235874"/>
          </a:xfrm>
        </p:grpSpPr>
        <p:pic>
          <p:nvPicPr>
            <p:cNvPr id="88" name="Grafikk 87" descr="Stjerne med heldekkende fyll">
              <a:extLst>
                <a:ext uri="{FF2B5EF4-FFF2-40B4-BE49-F238E27FC236}">
                  <a16:creationId xmlns:a16="http://schemas.microsoft.com/office/drawing/2014/main" id="{435CFFD4-5112-F91C-C4AA-0D81DA60D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89" name="Grafikk 88" descr="Stjerne med heldekkende fyll">
              <a:extLst>
                <a:ext uri="{FF2B5EF4-FFF2-40B4-BE49-F238E27FC236}">
                  <a16:creationId xmlns:a16="http://schemas.microsoft.com/office/drawing/2014/main" id="{143217D9-3C6E-4EC3-0852-0D715E5BA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90" name="Gruppe 89">
            <a:extLst>
              <a:ext uri="{FF2B5EF4-FFF2-40B4-BE49-F238E27FC236}">
                <a16:creationId xmlns:a16="http://schemas.microsoft.com/office/drawing/2014/main" id="{AC768C2F-4A11-5E7D-5D5A-AEC48EA32CD0}"/>
              </a:ext>
            </a:extLst>
          </p:cNvPr>
          <p:cNvGrpSpPr/>
          <p:nvPr/>
        </p:nvGrpSpPr>
        <p:grpSpPr>
          <a:xfrm>
            <a:off x="4317142" y="5449268"/>
            <a:ext cx="440685" cy="235874"/>
            <a:chOff x="5753816" y="3825042"/>
            <a:chExt cx="440685" cy="235874"/>
          </a:xfrm>
        </p:grpSpPr>
        <p:pic>
          <p:nvPicPr>
            <p:cNvPr id="91" name="Grafikk 90" descr="Stjerne med heldekkende fyll">
              <a:extLst>
                <a:ext uri="{FF2B5EF4-FFF2-40B4-BE49-F238E27FC236}">
                  <a16:creationId xmlns:a16="http://schemas.microsoft.com/office/drawing/2014/main" id="{4E5A8E6A-985E-CB92-D8F8-0554729D9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92" name="Grafikk 91" descr="Stjerne med heldekkende fyll">
              <a:extLst>
                <a:ext uri="{FF2B5EF4-FFF2-40B4-BE49-F238E27FC236}">
                  <a16:creationId xmlns:a16="http://schemas.microsoft.com/office/drawing/2014/main" id="{52C9567B-C6FB-58C5-B47C-3C6B421B00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93" name="Gruppe 92">
            <a:extLst>
              <a:ext uri="{FF2B5EF4-FFF2-40B4-BE49-F238E27FC236}">
                <a16:creationId xmlns:a16="http://schemas.microsoft.com/office/drawing/2014/main" id="{646C866D-27DE-6DF2-A7F1-CB9B06FAA7B8}"/>
              </a:ext>
            </a:extLst>
          </p:cNvPr>
          <p:cNvGrpSpPr/>
          <p:nvPr/>
        </p:nvGrpSpPr>
        <p:grpSpPr>
          <a:xfrm>
            <a:off x="5860291" y="5344770"/>
            <a:ext cx="651291" cy="235963"/>
            <a:chOff x="5771743" y="4188039"/>
            <a:chExt cx="651291" cy="235963"/>
          </a:xfrm>
        </p:grpSpPr>
        <p:pic>
          <p:nvPicPr>
            <p:cNvPr id="94" name="Grafikk 93" descr="Stjerne med heldekkende fyll">
              <a:extLst>
                <a:ext uri="{FF2B5EF4-FFF2-40B4-BE49-F238E27FC236}">
                  <a16:creationId xmlns:a16="http://schemas.microsoft.com/office/drawing/2014/main" id="{1F822DDF-E6E7-1A22-78F7-82ACD05FB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95" name="Grafikk 94" descr="Stjerne med heldekkende fyll">
              <a:extLst>
                <a:ext uri="{FF2B5EF4-FFF2-40B4-BE49-F238E27FC236}">
                  <a16:creationId xmlns:a16="http://schemas.microsoft.com/office/drawing/2014/main" id="{0DB4F06E-FCC5-C1AA-26D3-0D35BABCD7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96" name="Grafikk 95" descr="Stjerne med heldekkende fyll">
              <a:extLst>
                <a:ext uri="{FF2B5EF4-FFF2-40B4-BE49-F238E27FC236}">
                  <a16:creationId xmlns:a16="http://schemas.microsoft.com/office/drawing/2014/main" id="{78355B5A-134E-4F89-973B-D656070BCB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pic>
        <p:nvPicPr>
          <p:cNvPr id="97" name="Grafikk 96" descr="Stjerne med heldekkende fyll">
            <a:extLst>
              <a:ext uri="{FF2B5EF4-FFF2-40B4-BE49-F238E27FC236}">
                <a16:creationId xmlns:a16="http://schemas.microsoft.com/office/drawing/2014/main" id="{1AD13430-54BE-8C5D-1F66-BE582A68CC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82966" y="5531637"/>
            <a:ext cx="235366" cy="235366"/>
          </a:xfrm>
          <a:prstGeom prst="rect">
            <a:avLst/>
          </a:prstGeom>
        </p:spPr>
      </p:pic>
      <p:pic>
        <p:nvPicPr>
          <p:cNvPr id="98" name="Grafikk 97" descr="Stjerne med heldekkende fyll">
            <a:extLst>
              <a:ext uri="{FF2B5EF4-FFF2-40B4-BE49-F238E27FC236}">
                <a16:creationId xmlns:a16="http://schemas.microsoft.com/office/drawing/2014/main" id="{5D0DEC0E-DBB5-F3D0-3D58-F9C4EE623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879" y="5788595"/>
            <a:ext cx="235366" cy="235366"/>
          </a:xfrm>
          <a:prstGeom prst="rect">
            <a:avLst/>
          </a:prstGeom>
        </p:spPr>
      </p:pic>
      <p:grpSp>
        <p:nvGrpSpPr>
          <p:cNvPr id="99" name="Gruppe 98">
            <a:extLst>
              <a:ext uri="{FF2B5EF4-FFF2-40B4-BE49-F238E27FC236}">
                <a16:creationId xmlns:a16="http://schemas.microsoft.com/office/drawing/2014/main" id="{50E4D616-63E4-55F0-17C9-A6489EAE4249}"/>
              </a:ext>
            </a:extLst>
          </p:cNvPr>
          <p:cNvGrpSpPr/>
          <p:nvPr/>
        </p:nvGrpSpPr>
        <p:grpSpPr>
          <a:xfrm>
            <a:off x="11085151" y="5850739"/>
            <a:ext cx="651291" cy="235963"/>
            <a:chOff x="5771743" y="4188039"/>
            <a:chExt cx="651291" cy="235963"/>
          </a:xfrm>
        </p:grpSpPr>
        <p:pic>
          <p:nvPicPr>
            <p:cNvPr id="100" name="Grafikk 99" descr="Stjerne med heldekkende fyll">
              <a:extLst>
                <a:ext uri="{FF2B5EF4-FFF2-40B4-BE49-F238E27FC236}">
                  <a16:creationId xmlns:a16="http://schemas.microsoft.com/office/drawing/2014/main" id="{3535ACDC-74CF-18C1-1C2F-45F4C085E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01" name="Grafikk 100" descr="Stjerne med heldekkende fyll">
              <a:extLst>
                <a:ext uri="{FF2B5EF4-FFF2-40B4-BE49-F238E27FC236}">
                  <a16:creationId xmlns:a16="http://schemas.microsoft.com/office/drawing/2014/main" id="{84390680-E512-676C-7E1B-FE08F655D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02" name="Grafikk 101" descr="Stjerne med heldekkende fyll">
              <a:extLst>
                <a:ext uri="{FF2B5EF4-FFF2-40B4-BE49-F238E27FC236}">
                  <a16:creationId xmlns:a16="http://schemas.microsoft.com/office/drawing/2014/main" id="{C50C6519-C711-17FB-3864-9EEFCBAFE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2784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12F0562F-6597-A8A1-011F-D7D68578E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" y="0"/>
            <a:ext cx="12176760" cy="6858000"/>
          </a:xfrm>
          <a:prstGeom prst="rect">
            <a:avLst/>
          </a:prstGeom>
        </p:spPr>
      </p:pic>
      <p:grpSp>
        <p:nvGrpSpPr>
          <p:cNvPr id="17" name="Gruppe 16">
            <a:extLst>
              <a:ext uri="{FF2B5EF4-FFF2-40B4-BE49-F238E27FC236}">
                <a16:creationId xmlns:a16="http://schemas.microsoft.com/office/drawing/2014/main" id="{59EEFAB7-BDC1-0599-0581-DCB56B1D200A}"/>
              </a:ext>
            </a:extLst>
          </p:cNvPr>
          <p:cNvGrpSpPr/>
          <p:nvPr/>
        </p:nvGrpSpPr>
        <p:grpSpPr>
          <a:xfrm>
            <a:off x="269928" y="1177960"/>
            <a:ext cx="1279251" cy="709889"/>
            <a:chOff x="10885588" y="849798"/>
            <a:chExt cx="1279251" cy="709889"/>
          </a:xfrm>
          <a:solidFill>
            <a:schemeClr val="bg1">
              <a:alpha val="81000"/>
            </a:schemeClr>
          </a:solidFill>
        </p:grpSpPr>
        <p:sp>
          <p:nvSpPr>
            <p:cNvPr id="18" name="Rektangel 17">
              <a:extLst>
                <a:ext uri="{FF2B5EF4-FFF2-40B4-BE49-F238E27FC236}">
                  <a16:creationId xmlns:a16="http://schemas.microsoft.com/office/drawing/2014/main" id="{0322327B-B646-A02E-1F92-1A6562897E62}"/>
                </a:ext>
              </a:extLst>
            </p:cNvPr>
            <p:cNvSpPr/>
            <p:nvPr/>
          </p:nvSpPr>
          <p:spPr>
            <a:xfrm>
              <a:off x="10885588" y="849798"/>
              <a:ext cx="1062372" cy="709889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KAMAZ 43101 </a:t>
              </a:r>
            </a:p>
          </p:txBody>
        </p:sp>
        <p:cxnSp>
          <p:nvCxnSpPr>
            <p:cNvPr id="19" name="Rett linje 18">
              <a:extLst>
                <a:ext uri="{FF2B5EF4-FFF2-40B4-BE49-F238E27FC236}">
                  <a16:creationId xmlns:a16="http://schemas.microsoft.com/office/drawing/2014/main" id="{A5DB2994-9C92-49B3-2FCA-47A071E21FD0}"/>
                </a:ext>
              </a:extLst>
            </p:cNvPr>
            <p:cNvCxnSpPr>
              <a:cxnSpLocks/>
            </p:cNvCxnSpPr>
            <p:nvPr/>
          </p:nvCxnSpPr>
          <p:spPr>
            <a:xfrm>
              <a:off x="11947960" y="1374802"/>
              <a:ext cx="216879" cy="182857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e 19">
            <a:extLst>
              <a:ext uri="{FF2B5EF4-FFF2-40B4-BE49-F238E27FC236}">
                <a16:creationId xmlns:a16="http://schemas.microsoft.com/office/drawing/2014/main" id="{45D1E34B-ACE6-08E3-B103-1FC635DCBD30}"/>
              </a:ext>
            </a:extLst>
          </p:cNvPr>
          <p:cNvGrpSpPr/>
          <p:nvPr/>
        </p:nvGrpSpPr>
        <p:grpSpPr>
          <a:xfrm>
            <a:off x="2985843" y="328605"/>
            <a:ext cx="1062373" cy="946141"/>
            <a:chOff x="10761957" y="994114"/>
            <a:chExt cx="1062373" cy="1029517"/>
          </a:xfrm>
          <a:solidFill>
            <a:schemeClr val="bg1">
              <a:alpha val="81000"/>
            </a:schemeClr>
          </a:solidFill>
        </p:grpSpPr>
        <p:sp>
          <p:nvSpPr>
            <p:cNvPr id="21" name="Rektangel 20">
              <a:extLst>
                <a:ext uri="{FF2B5EF4-FFF2-40B4-BE49-F238E27FC236}">
                  <a16:creationId xmlns:a16="http://schemas.microsoft.com/office/drawing/2014/main" id="{5122B10C-14E8-71B9-2CC6-FF9C5C056BC4}"/>
                </a:ext>
              </a:extLst>
            </p:cNvPr>
            <p:cNvSpPr/>
            <p:nvPr/>
          </p:nvSpPr>
          <p:spPr>
            <a:xfrm>
              <a:off x="10761957" y="994114"/>
              <a:ext cx="1062373" cy="77244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KrAZ-6322 6x6</a:t>
              </a:r>
            </a:p>
          </p:txBody>
        </p:sp>
        <p:cxnSp>
          <p:nvCxnSpPr>
            <p:cNvPr id="22" name="Rett linje 21">
              <a:extLst>
                <a:ext uri="{FF2B5EF4-FFF2-40B4-BE49-F238E27FC236}">
                  <a16:creationId xmlns:a16="http://schemas.microsoft.com/office/drawing/2014/main" id="{F8E082B7-7106-0546-A4A0-2957851FF67E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H="1">
              <a:off x="11241991" y="1766560"/>
              <a:ext cx="51153" cy="257071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uppe 22">
            <a:extLst>
              <a:ext uri="{FF2B5EF4-FFF2-40B4-BE49-F238E27FC236}">
                <a16:creationId xmlns:a16="http://schemas.microsoft.com/office/drawing/2014/main" id="{567F2BCD-9166-4BA6-1942-353E6A0DE1FE}"/>
              </a:ext>
            </a:extLst>
          </p:cNvPr>
          <p:cNvGrpSpPr/>
          <p:nvPr/>
        </p:nvGrpSpPr>
        <p:grpSpPr>
          <a:xfrm>
            <a:off x="4306905" y="421980"/>
            <a:ext cx="1062373" cy="1317977"/>
            <a:chOff x="11095885" y="880911"/>
            <a:chExt cx="1062373" cy="1241986"/>
          </a:xfrm>
          <a:solidFill>
            <a:schemeClr val="bg1">
              <a:alpha val="81000"/>
            </a:schemeClr>
          </a:solidFill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A2699ADD-7BD6-3E2C-19C6-E35B1AB9F62C}"/>
                </a:ext>
              </a:extLst>
            </p:cNvPr>
            <p:cNvSpPr/>
            <p:nvPr/>
          </p:nvSpPr>
          <p:spPr>
            <a:xfrm>
              <a:off x="11095885" y="880911"/>
              <a:ext cx="1062373" cy="958237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Land Rover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101 FC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Rett linje 24">
              <a:extLst>
                <a:ext uri="{FF2B5EF4-FFF2-40B4-BE49-F238E27FC236}">
                  <a16:creationId xmlns:a16="http://schemas.microsoft.com/office/drawing/2014/main" id="{B4C396E2-7720-88F8-1097-FD5C143E8EA9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11582113" y="1839148"/>
              <a:ext cx="44959" cy="283749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uppe 28">
            <a:extLst>
              <a:ext uri="{FF2B5EF4-FFF2-40B4-BE49-F238E27FC236}">
                <a16:creationId xmlns:a16="http://schemas.microsoft.com/office/drawing/2014/main" id="{2B5FE799-5236-7DE3-0639-ED2AA616436C}"/>
              </a:ext>
            </a:extLst>
          </p:cNvPr>
          <p:cNvGrpSpPr/>
          <p:nvPr/>
        </p:nvGrpSpPr>
        <p:grpSpPr>
          <a:xfrm>
            <a:off x="8149777" y="702404"/>
            <a:ext cx="977666" cy="1016866"/>
            <a:chOff x="9737914" y="1694446"/>
            <a:chExt cx="977666" cy="928893"/>
          </a:xfrm>
          <a:solidFill>
            <a:schemeClr val="bg1">
              <a:alpha val="81000"/>
            </a:schemeClr>
          </a:solidFill>
        </p:grpSpPr>
        <p:sp>
          <p:nvSpPr>
            <p:cNvPr id="32" name="Rektangel 31">
              <a:extLst>
                <a:ext uri="{FF2B5EF4-FFF2-40B4-BE49-F238E27FC236}">
                  <a16:creationId xmlns:a16="http://schemas.microsoft.com/office/drawing/2014/main" id="{175FFB77-FC5C-FC31-8710-E1541F2C6C14}"/>
                </a:ext>
              </a:extLst>
            </p:cNvPr>
            <p:cNvSpPr/>
            <p:nvPr/>
          </p:nvSpPr>
          <p:spPr>
            <a:xfrm>
              <a:off x="9737914" y="1694446"/>
              <a:ext cx="977666" cy="659277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Opel Blitz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Rett linje 33">
              <a:extLst>
                <a:ext uri="{FF2B5EF4-FFF2-40B4-BE49-F238E27FC236}">
                  <a16:creationId xmlns:a16="http://schemas.microsoft.com/office/drawing/2014/main" id="{FFDE7C48-CE96-B8EE-FC60-9440B7F25084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10226747" y="2353723"/>
              <a:ext cx="15213" cy="269616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uppe 71">
            <a:extLst>
              <a:ext uri="{FF2B5EF4-FFF2-40B4-BE49-F238E27FC236}">
                <a16:creationId xmlns:a16="http://schemas.microsoft.com/office/drawing/2014/main" id="{58E607FA-0793-E33F-E2DD-242EC578C4F7}"/>
              </a:ext>
            </a:extLst>
          </p:cNvPr>
          <p:cNvGrpSpPr/>
          <p:nvPr/>
        </p:nvGrpSpPr>
        <p:grpSpPr>
          <a:xfrm>
            <a:off x="10519012" y="1003227"/>
            <a:ext cx="1341246" cy="882593"/>
            <a:chOff x="11112729" y="341860"/>
            <a:chExt cx="1341246" cy="994253"/>
          </a:xfrm>
          <a:solidFill>
            <a:schemeClr val="bg1">
              <a:alpha val="81000"/>
            </a:schemeClr>
          </a:solidFill>
        </p:grpSpPr>
        <p:sp>
          <p:nvSpPr>
            <p:cNvPr id="73" name="Rektangel 72">
              <a:extLst>
                <a:ext uri="{FF2B5EF4-FFF2-40B4-BE49-F238E27FC236}">
                  <a16:creationId xmlns:a16="http://schemas.microsoft.com/office/drawing/2014/main" id="{76F373DD-B75B-809E-1E22-876788625419}"/>
                </a:ext>
              </a:extLst>
            </p:cNvPr>
            <p:cNvSpPr/>
            <p:nvPr/>
          </p:nvSpPr>
          <p:spPr>
            <a:xfrm>
              <a:off x="11476309" y="341860"/>
              <a:ext cx="977666" cy="994253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SKP-11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Mobile ATC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4" name="Rett linje 73">
              <a:extLst>
                <a:ext uri="{FF2B5EF4-FFF2-40B4-BE49-F238E27FC236}">
                  <a16:creationId xmlns:a16="http://schemas.microsoft.com/office/drawing/2014/main" id="{8F5F14EE-B640-2172-C1D7-943E2F32A9FB}"/>
                </a:ext>
              </a:extLst>
            </p:cNvPr>
            <p:cNvCxnSpPr>
              <a:cxnSpLocks/>
              <a:stCxn id="73" idx="1"/>
            </p:cNvCxnSpPr>
            <p:nvPr/>
          </p:nvCxnSpPr>
          <p:spPr>
            <a:xfrm flipH="1">
              <a:off x="11112729" y="838987"/>
              <a:ext cx="363580" cy="38565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uppe 74">
            <a:extLst>
              <a:ext uri="{FF2B5EF4-FFF2-40B4-BE49-F238E27FC236}">
                <a16:creationId xmlns:a16="http://schemas.microsoft.com/office/drawing/2014/main" id="{AB63B17A-6F8E-06F3-9EA8-4C4A9224B1BA}"/>
              </a:ext>
            </a:extLst>
          </p:cNvPr>
          <p:cNvGrpSpPr/>
          <p:nvPr/>
        </p:nvGrpSpPr>
        <p:grpSpPr>
          <a:xfrm>
            <a:off x="9904926" y="5605194"/>
            <a:ext cx="977666" cy="1019126"/>
            <a:chOff x="11238267" y="783715"/>
            <a:chExt cx="977666" cy="1463920"/>
          </a:xfrm>
          <a:solidFill>
            <a:schemeClr val="bg1">
              <a:alpha val="81000"/>
            </a:schemeClr>
          </a:solidFill>
        </p:grpSpPr>
        <p:sp>
          <p:nvSpPr>
            <p:cNvPr id="76" name="Rektangel 75">
              <a:extLst>
                <a:ext uri="{FF2B5EF4-FFF2-40B4-BE49-F238E27FC236}">
                  <a16:creationId xmlns:a16="http://schemas.microsoft.com/office/drawing/2014/main" id="{6628882E-8F34-2B8C-3E7B-81E60AB27160}"/>
                </a:ext>
              </a:extLst>
            </p:cNvPr>
            <p:cNvSpPr/>
            <p:nvPr/>
          </p:nvSpPr>
          <p:spPr>
            <a:xfrm>
              <a:off x="11238267" y="1150246"/>
              <a:ext cx="977666" cy="1097389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ZIL-135</a:t>
              </a:r>
            </a:p>
          </p:txBody>
        </p:sp>
        <p:cxnSp>
          <p:nvCxnSpPr>
            <p:cNvPr id="77" name="Rett linje 76">
              <a:extLst>
                <a:ext uri="{FF2B5EF4-FFF2-40B4-BE49-F238E27FC236}">
                  <a16:creationId xmlns:a16="http://schemas.microsoft.com/office/drawing/2014/main" id="{615B39AA-1A88-F224-3A77-49FE38EA4609}"/>
                </a:ext>
              </a:extLst>
            </p:cNvPr>
            <p:cNvCxnSpPr>
              <a:cxnSpLocks/>
              <a:stCxn id="76" idx="0"/>
            </p:cNvCxnSpPr>
            <p:nvPr/>
          </p:nvCxnSpPr>
          <p:spPr>
            <a:xfrm flipH="1" flipV="1">
              <a:off x="11700466" y="783715"/>
              <a:ext cx="26634" cy="366531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kstSylinder 1">
            <a:extLst>
              <a:ext uri="{FF2B5EF4-FFF2-40B4-BE49-F238E27FC236}">
                <a16:creationId xmlns:a16="http://schemas.microsoft.com/office/drawing/2014/main" id="{87EAE303-4591-A7A4-AC03-C6B53393F8F0}"/>
              </a:ext>
            </a:extLst>
          </p:cNvPr>
          <p:cNvSpPr txBox="1"/>
          <p:nvPr/>
        </p:nvSpPr>
        <p:spPr>
          <a:xfrm>
            <a:off x="115162" y="138718"/>
            <a:ext cx="215796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Unarmed </a:t>
            </a:r>
            <a:r>
              <a:rPr lang="en-US" sz="2400" dirty="0">
                <a:sym typeface="Wingdings" panose="05000000000000000000" pitchFamily="2" charset="2"/>
              </a:rPr>
              <a:t> All</a:t>
            </a:r>
            <a:endParaRPr lang="en-150" sz="2400" dirty="0"/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05E3A629-DD81-9182-5FFD-F3520FB1F453}"/>
              </a:ext>
            </a:extLst>
          </p:cNvPr>
          <p:cNvSpPr/>
          <p:nvPr/>
        </p:nvSpPr>
        <p:spPr>
          <a:xfrm>
            <a:off x="6389081" y="5533166"/>
            <a:ext cx="977666" cy="736986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Truck 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Ural-4320T</a:t>
            </a:r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9CD79DF9-B77B-5F4B-6C56-2B3246F6C97B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866312" y="5315407"/>
            <a:ext cx="11602" cy="21775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ktangel 10">
            <a:extLst>
              <a:ext uri="{FF2B5EF4-FFF2-40B4-BE49-F238E27FC236}">
                <a16:creationId xmlns:a16="http://schemas.microsoft.com/office/drawing/2014/main" id="{65238590-86A2-5225-6B83-06EA4B5A50A4}"/>
              </a:ext>
            </a:extLst>
          </p:cNvPr>
          <p:cNvSpPr/>
          <p:nvPr/>
        </p:nvSpPr>
        <p:spPr>
          <a:xfrm>
            <a:off x="4051127" y="5652239"/>
            <a:ext cx="1029900" cy="830825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Truck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Ural-4320-31 Arm’d</a:t>
            </a:r>
          </a:p>
        </p:txBody>
      </p: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5420663A-9F5E-08FE-F905-F6C4FB76CC4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4566077" y="5439357"/>
            <a:ext cx="77557" cy="212882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ktangel 12">
            <a:extLst>
              <a:ext uri="{FF2B5EF4-FFF2-40B4-BE49-F238E27FC236}">
                <a16:creationId xmlns:a16="http://schemas.microsoft.com/office/drawing/2014/main" id="{4624B084-52F5-36EB-C284-253F2F91B9E4}"/>
              </a:ext>
            </a:extLst>
          </p:cNvPr>
          <p:cNvSpPr/>
          <p:nvPr/>
        </p:nvSpPr>
        <p:spPr>
          <a:xfrm>
            <a:off x="2058982" y="5675334"/>
            <a:ext cx="1029900" cy="904382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Truck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Ural-375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Mobile C2</a:t>
            </a:r>
            <a:endParaRPr lang="en-150" sz="1200" dirty="0">
              <a:solidFill>
                <a:schemeClr val="tx1"/>
              </a:solidFill>
            </a:endParaRPr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8900AC07-81DB-7DB5-4705-A30584F41F63}"/>
              </a:ext>
            </a:extLst>
          </p:cNvPr>
          <p:cNvSpPr/>
          <p:nvPr/>
        </p:nvSpPr>
        <p:spPr>
          <a:xfrm>
            <a:off x="337741" y="5850739"/>
            <a:ext cx="1200842" cy="746725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Truck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Ural-375</a:t>
            </a:r>
          </a:p>
        </p:txBody>
      </p:sp>
      <p:cxnSp>
        <p:nvCxnSpPr>
          <p:cNvPr id="30" name="Rett linje 29">
            <a:extLst>
              <a:ext uri="{FF2B5EF4-FFF2-40B4-BE49-F238E27FC236}">
                <a16:creationId xmlns:a16="http://schemas.microsoft.com/office/drawing/2014/main" id="{DA8897A8-1E35-C943-1ECE-11BAB47AF882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938162" y="5531637"/>
            <a:ext cx="0" cy="319102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pe 35">
            <a:extLst>
              <a:ext uri="{FF2B5EF4-FFF2-40B4-BE49-F238E27FC236}">
                <a16:creationId xmlns:a16="http://schemas.microsoft.com/office/drawing/2014/main" id="{B62DF7D1-E3D1-1568-D284-21AE164E4AE4}"/>
              </a:ext>
            </a:extLst>
          </p:cNvPr>
          <p:cNvGrpSpPr/>
          <p:nvPr/>
        </p:nvGrpSpPr>
        <p:grpSpPr>
          <a:xfrm>
            <a:off x="11101570" y="5169390"/>
            <a:ext cx="977666" cy="871607"/>
            <a:chOff x="10822208" y="17583"/>
            <a:chExt cx="977666" cy="1252016"/>
          </a:xfrm>
          <a:solidFill>
            <a:schemeClr val="bg1">
              <a:alpha val="81000"/>
            </a:schemeClr>
          </a:solidFill>
        </p:grpSpPr>
        <p:sp>
          <p:nvSpPr>
            <p:cNvPr id="37" name="Rektangel 36">
              <a:extLst>
                <a:ext uri="{FF2B5EF4-FFF2-40B4-BE49-F238E27FC236}">
                  <a16:creationId xmlns:a16="http://schemas.microsoft.com/office/drawing/2014/main" id="{40D59DB5-F2F0-9EE9-6125-1A1562DD0AB8}"/>
                </a:ext>
              </a:extLst>
            </p:cNvPr>
            <p:cNvSpPr/>
            <p:nvPr/>
          </p:nvSpPr>
          <p:spPr>
            <a:xfrm>
              <a:off x="10822208" y="350162"/>
              <a:ext cx="977666" cy="919437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ZIL-4331</a:t>
              </a:r>
            </a:p>
          </p:txBody>
        </p:sp>
        <p:cxnSp>
          <p:nvCxnSpPr>
            <p:cNvPr id="38" name="Rett linje 37">
              <a:extLst>
                <a:ext uri="{FF2B5EF4-FFF2-40B4-BE49-F238E27FC236}">
                  <a16:creationId xmlns:a16="http://schemas.microsoft.com/office/drawing/2014/main" id="{31B0F02C-26E7-9575-B953-FDC88EF28C28}"/>
                </a:ext>
              </a:extLst>
            </p:cNvPr>
            <p:cNvCxnSpPr>
              <a:cxnSpLocks/>
              <a:stCxn id="37" idx="0"/>
            </p:cNvCxnSpPr>
            <p:nvPr/>
          </p:nvCxnSpPr>
          <p:spPr>
            <a:xfrm flipH="1" flipV="1">
              <a:off x="11252185" y="17583"/>
              <a:ext cx="58856" cy="332579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696A87DA-D5D4-5817-BBC8-06CD734236D4}"/>
              </a:ext>
            </a:extLst>
          </p:cNvPr>
          <p:cNvGrpSpPr/>
          <p:nvPr/>
        </p:nvGrpSpPr>
        <p:grpSpPr>
          <a:xfrm>
            <a:off x="6863844" y="29324"/>
            <a:ext cx="1062373" cy="973904"/>
            <a:chOff x="11095886" y="1237472"/>
            <a:chExt cx="977666" cy="795096"/>
          </a:xfrm>
          <a:solidFill>
            <a:schemeClr val="bg1">
              <a:alpha val="81000"/>
            </a:schemeClr>
          </a:solidFill>
        </p:grpSpPr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D5A09A41-0F8E-1E8E-CB09-6102E17F896A}"/>
                </a:ext>
              </a:extLst>
            </p:cNvPr>
            <p:cNvSpPr/>
            <p:nvPr/>
          </p:nvSpPr>
          <p:spPr>
            <a:xfrm>
              <a:off x="11095886" y="1237472"/>
              <a:ext cx="977666" cy="60167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MAZ-6303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9" name="Rett linje 38">
              <a:extLst>
                <a:ext uri="{FF2B5EF4-FFF2-40B4-BE49-F238E27FC236}">
                  <a16:creationId xmlns:a16="http://schemas.microsoft.com/office/drawing/2014/main" id="{C6E7A8B5-6F15-2C5D-5B68-464214E96B1C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 flipH="1">
              <a:off x="11555050" y="1839148"/>
              <a:ext cx="29669" cy="193420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ktangel 5">
            <a:extLst>
              <a:ext uri="{FF2B5EF4-FFF2-40B4-BE49-F238E27FC236}">
                <a16:creationId xmlns:a16="http://schemas.microsoft.com/office/drawing/2014/main" id="{CCD78A11-0308-C772-FA00-4F8DEDCDEF13}"/>
              </a:ext>
            </a:extLst>
          </p:cNvPr>
          <p:cNvSpPr/>
          <p:nvPr/>
        </p:nvSpPr>
        <p:spPr>
          <a:xfrm>
            <a:off x="7964861" y="5439357"/>
            <a:ext cx="977666" cy="655291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Truck 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ZIL-131 (C2)</a:t>
            </a:r>
          </a:p>
        </p:txBody>
      </p:sp>
      <p:cxnSp>
        <p:nvCxnSpPr>
          <p:cNvPr id="7" name="Rett linje 6">
            <a:extLst>
              <a:ext uri="{FF2B5EF4-FFF2-40B4-BE49-F238E27FC236}">
                <a16:creationId xmlns:a16="http://schemas.microsoft.com/office/drawing/2014/main" id="{4016B224-602E-29E5-6134-69F73D05F601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8442092" y="5221598"/>
            <a:ext cx="11602" cy="21775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kstSylinder 60">
            <a:extLst>
              <a:ext uri="{FF2B5EF4-FFF2-40B4-BE49-F238E27FC236}">
                <a16:creationId xmlns:a16="http://schemas.microsoft.com/office/drawing/2014/main" id="{3699589D-3087-2565-9559-14CC68B6F02D}"/>
              </a:ext>
            </a:extLst>
          </p:cNvPr>
          <p:cNvSpPr txBox="1"/>
          <p:nvPr/>
        </p:nvSpPr>
        <p:spPr>
          <a:xfrm>
            <a:off x="3380140" y="6578130"/>
            <a:ext cx="11537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Low quality</a:t>
            </a:r>
            <a:endParaRPr lang="LID4096" sz="1400" dirty="0"/>
          </a:p>
        </p:txBody>
      </p:sp>
      <p:sp>
        <p:nvSpPr>
          <p:cNvPr id="64" name="TekstSylinder 63">
            <a:extLst>
              <a:ext uri="{FF2B5EF4-FFF2-40B4-BE49-F238E27FC236}">
                <a16:creationId xmlns:a16="http://schemas.microsoft.com/office/drawing/2014/main" id="{101AE1DE-FEDC-4BAE-4787-D9959B123833}"/>
              </a:ext>
            </a:extLst>
          </p:cNvPr>
          <p:cNvSpPr txBox="1"/>
          <p:nvPr/>
        </p:nvSpPr>
        <p:spPr>
          <a:xfrm>
            <a:off x="5409032" y="6590470"/>
            <a:ext cx="1473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Medium quality</a:t>
            </a:r>
            <a:endParaRPr lang="LID4096" sz="1400" dirty="0"/>
          </a:p>
        </p:txBody>
      </p:sp>
      <p:sp>
        <p:nvSpPr>
          <p:cNvPr id="66" name="TekstSylinder 65">
            <a:extLst>
              <a:ext uri="{FF2B5EF4-FFF2-40B4-BE49-F238E27FC236}">
                <a16:creationId xmlns:a16="http://schemas.microsoft.com/office/drawing/2014/main" id="{3A86DC29-D40A-4264-02C3-E561740318D9}"/>
              </a:ext>
            </a:extLst>
          </p:cNvPr>
          <p:cNvSpPr txBox="1"/>
          <p:nvPr/>
        </p:nvSpPr>
        <p:spPr>
          <a:xfrm>
            <a:off x="8003331" y="6551909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1400" dirty="0"/>
              <a:t>= High quality</a:t>
            </a:r>
            <a:endParaRPr lang="LID4096" sz="1400" dirty="0"/>
          </a:p>
        </p:txBody>
      </p:sp>
      <p:pic>
        <p:nvPicPr>
          <p:cNvPr id="67" name="Grafikk 66" descr="Stjerne med heldekkende fyll">
            <a:extLst>
              <a:ext uri="{FF2B5EF4-FFF2-40B4-BE49-F238E27FC236}">
                <a16:creationId xmlns:a16="http://schemas.microsoft.com/office/drawing/2014/main" id="{117FA896-87E0-8AF7-5031-AED613832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19948" y="6624320"/>
            <a:ext cx="235366" cy="235366"/>
          </a:xfrm>
          <a:prstGeom prst="rect">
            <a:avLst/>
          </a:prstGeom>
        </p:spPr>
      </p:pic>
      <p:grpSp>
        <p:nvGrpSpPr>
          <p:cNvPr id="68" name="Gruppe 67">
            <a:extLst>
              <a:ext uri="{FF2B5EF4-FFF2-40B4-BE49-F238E27FC236}">
                <a16:creationId xmlns:a16="http://schemas.microsoft.com/office/drawing/2014/main" id="{E893D5CF-F351-A0AD-BE12-2E99DF0A9001}"/>
              </a:ext>
            </a:extLst>
          </p:cNvPr>
          <p:cNvGrpSpPr/>
          <p:nvPr/>
        </p:nvGrpSpPr>
        <p:grpSpPr>
          <a:xfrm>
            <a:off x="5043731" y="6626167"/>
            <a:ext cx="440685" cy="235874"/>
            <a:chOff x="5753816" y="3825042"/>
            <a:chExt cx="440685" cy="235874"/>
          </a:xfrm>
        </p:grpSpPr>
        <p:pic>
          <p:nvPicPr>
            <p:cNvPr id="69" name="Grafikk 68" descr="Stjerne med heldekkende fyll">
              <a:extLst>
                <a:ext uri="{FF2B5EF4-FFF2-40B4-BE49-F238E27FC236}">
                  <a16:creationId xmlns:a16="http://schemas.microsoft.com/office/drawing/2014/main" id="{4C6B6A61-D8A9-4B7F-BC53-6C1A0C2D2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53816" y="3825042"/>
              <a:ext cx="235366" cy="235366"/>
            </a:xfrm>
            <a:prstGeom prst="rect">
              <a:avLst/>
            </a:prstGeom>
          </p:spPr>
        </p:pic>
        <p:pic>
          <p:nvPicPr>
            <p:cNvPr id="70" name="Grafikk 69" descr="Stjerne med heldekkende fyll">
              <a:extLst>
                <a:ext uri="{FF2B5EF4-FFF2-40B4-BE49-F238E27FC236}">
                  <a16:creationId xmlns:a16="http://schemas.microsoft.com/office/drawing/2014/main" id="{71B32299-2F0F-BA89-7A95-FDF865117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59135" y="3825550"/>
              <a:ext cx="235366" cy="235366"/>
            </a:xfrm>
            <a:prstGeom prst="rect">
              <a:avLst/>
            </a:prstGeom>
          </p:spPr>
        </p:pic>
      </p:grpSp>
      <p:grpSp>
        <p:nvGrpSpPr>
          <p:cNvPr id="71" name="Gruppe 70">
            <a:extLst>
              <a:ext uri="{FF2B5EF4-FFF2-40B4-BE49-F238E27FC236}">
                <a16:creationId xmlns:a16="http://schemas.microsoft.com/office/drawing/2014/main" id="{3FA67309-1AE9-F09C-09B3-F3274520CB4B}"/>
              </a:ext>
            </a:extLst>
          </p:cNvPr>
          <p:cNvGrpSpPr/>
          <p:nvPr/>
        </p:nvGrpSpPr>
        <p:grpSpPr>
          <a:xfrm>
            <a:off x="7424895" y="6576875"/>
            <a:ext cx="651291" cy="235963"/>
            <a:chOff x="5771743" y="4188039"/>
            <a:chExt cx="651291" cy="235963"/>
          </a:xfrm>
        </p:grpSpPr>
        <p:pic>
          <p:nvPicPr>
            <p:cNvPr id="78" name="Grafikk 77" descr="Stjerne med heldekkende fyll">
              <a:extLst>
                <a:ext uri="{FF2B5EF4-FFF2-40B4-BE49-F238E27FC236}">
                  <a16:creationId xmlns:a16="http://schemas.microsoft.com/office/drawing/2014/main" id="{53D0398A-0639-A065-75BD-222EFF418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79" name="Grafikk 78" descr="Stjerne med heldekkende fyll">
              <a:extLst>
                <a:ext uri="{FF2B5EF4-FFF2-40B4-BE49-F238E27FC236}">
                  <a16:creationId xmlns:a16="http://schemas.microsoft.com/office/drawing/2014/main" id="{3529AF40-0CDB-AC85-0F10-22CA2310B3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80" name="Grafikk 79" descr="Stjerne med heldekkende fyll">
              <a:extLst>
                <a:ext uri="{FF2B5EF4-FFF2-40B4-BE49-F238E27FC236}">
                  <a16:creationId xmlns:a16="http://schemas.microsoft.com/office/drawing/2014/main" id="{F487BD1D-F155-AF1E-60D2-54E581238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46" name="Gruppe 45">
            <a:extLst>
              <a:ext uri="{FF2B5EF4-FFF2-40B4-BE49-F238E27FC236}">
                <a16:creationId xmlns:a16="http://schemas.microsoft.com/office/drawing/2014/main" id="{E50B6500-B2AD-5953-825A-1E473160DE74}"/>
              </a:ext>
            </a:extLst>
          </p:cNvPr>
          <p:cNvGrpSpPr/>
          <p:nvPr/>
        </p:nvGrpSpPr>
        <p:grpSpPr>
          <a:xfrm>
            <a:off x="5519758" y="245328"/>
            <a:ext cx="1062373" cy="1136009"/>
            <a:chOff x="11095885" y="1052388"/>
            <a:chExt cx="1062373" cy="1070509"/>
          </a:xfrm>
          <a:solidFill>
            <a:schemeClr val="bg1">
              <a:alpha val="81000"/>
            </a:schemeClr>
          </a:solidFill>
        </p:grpSpPr>
        <p:sp>
          <p:nvSpPr>
            <p:cNvPr id="48" name="Rektangel 47">
              <a:extLst>
                <a:ext uri="{FF2B5EF4-FFF2-40B4-BE49-F238E27FC236}">
                  <a16:creationId xmlns:a16="http://schemas.microsoft.com/office/drawing/2014/main" id="{CE4BC775-D6A5-31BC-FDA4-5B0B7FDFCFD4}"/>
                </a:ext>
              </a:extLst>
            </p:cNvPr>
            <p:cNvSpPr/>
            <p:nvPr/>
          </p:nvSpPr>
          <p:spPr>
            <a:xfrm>
              <a:off x="11095885" y="1052388"/>
              <a:ext cx="1062373" cy="786761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Truck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M939 Heavy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Rett linje 49">
              <a:extLst>
                <a:ext uri="{FF2B5EF4-FFF2-40B4-BE49-F238E27FC236}">
                  <a16:creationId xmlns:a16="http://schemas.microsoft.com/office/drawing/2014/main" id="{F0719C54-5B66-F640-98C0-A3CD168A8BE9}"/>
                </a:ext>
              </a:extLst>
            </p:cNvPr>
            <p:cNvCxnSpPr>
              <a:cxnSpLocks/>
              <a:stCxn id="48" idx="2"/>
            </p:cNvCxnSpPr>
            <p:nvPr/>
          </p:nvCxnSpPr>
          <p:spPr>
            <a:xfrm flipH="1">
              <a:off x="11582113" y="1839149"/>
              <a:ext cx="44959" cy="283748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uppe 84">
            <a:extLst>
              <a:ext uri="{FF2B5EF4-FFF2-40B4-BE49-F238E27FC236}">
                <a16:creationId xmlns:a16="http://schemas.microsoft.com/office/drawing/2014/main" id="{562300E6-E32D-C072-759C-AAFEB3BABEA9}"/>
              </a:ext>
            </a:extLst>
          </p:cNvPr>
          <p:cNvGrpSpPr/>
          <p:nvPr/>
        </p:nvGrpSpPr>
        <p:grpSpPr>
          <a:xfrm>
            <a:off x="3212136" y="371559"/>
            <a:ext cx="651291" cy="235963"/>
            <a:chOff x="5771743" y="4188039"/>
            <a:chExt cx="651291" cy="235963"/>
          </a:xfrm>
        </p:grpSpPr>
        <p:pic>
          <p:nvPicPr>
            <p:cNvPr id="86" name="Grafikk 85" descr="Stjerne med heldekkende fyll">
              <a:extLst>
                <a:ext uri="{FF2B5EF4-FFF2-40B4-BE49-F238E27FC236}">
                  <a16:creationId xmlns:a16="http://schemas.microsoft.com/office/drawing/2014/main" id="{C46FAC0E-978D-D433-4492-71E8CBE73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03" name="Grafikk 102" descr="Stjerne med heldekkende fyll">
              <a:extLst>
                <a:ext uri="{FF2B5EF4-FFF2-40B4-BE49-F238E27FC236}">
                  <a16:creationId xmlns:a16="http://schemas.microsoft.com/office/drawing/2014/main" id="{9A8AAF9E-E53D-BCB3-C977-14137D4FE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04" name="Grafikk 103" descr="Stjerne med heldekkende fyll">
              <a:extLst>
                <a:ext uri="{FF2B5EF4-FFF2-40B4-BE49-F238E27FC236}">
                  <a16:creationId xmlns:a16="http://schemas.microsoft.com/office/drawing/2014/main" id="{EFFA3918-908D-2C27-55D7-92CBA50C5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07" name="Gruppe 106">
            <a:extLst>
              <a:ext uri="{FF2B5EF4-FFF2-40B4-BE49-F238E27FC236}">
                <a16:creationId xmlns:a16="http://schemas.microsoft.com/office/drawing/2014/main" id="{F910BD2C-CB7C-0F2F-544E-44FBF6A1662D}"/>
              </a:ext>
            </a:extLst>
          </p:cNvPr>
          <p:cNvGrpSpPr/>
          <p:nvPr/>
        </p:nvGrpSpPr>
        <p:grpSpPr>
          <a:xfrm>
            <a:off x="4504122" y="491294"/>
            <a:ext cx="651291" cy="235963"/>
            <a:chOff x="5771743" y="4188039"/>
            <a:chExt cx="651291" cy="235963"/>
          </a:xfrm>
        </p:grpSpPr>
        <p:pic>
          <p:nvPicPr>
            <p:cNvPr id="108" name="Grafikk 107" descr="Stjerne med heldekkende fyll">
              <a:extLst>
                <a:ext uri="{FF2B5EF4-FFF2-40B4-BE49-F238E27FC236}">
                  <a16:creationId xmlns:a16="http://schemas.microsoft.com/office/drawing/2014/main" id="{B2C4DF13-5BD2-E7C2-673C-71CA430B7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09" name="Grafikk 108" descr="Stjerne med heldekkende fyll">
              <a:extLst>
                <a:ext uri="{FF2B5EF4-FFF2-40B4-BE49-F238E27FC236}">
                  <a16:creationId xmlns:a16="http://schemas.microsoft.com/office/drawing/2014/main" id="{D1A12617-C94E-42A8-681E-3B7151F751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10" name="Grafikk 109" descr="Stjerne med heldekkende fyll">
              <a:extLst>
                <a:ext uri="{FF2B5EF4-FFF2-40B4-BE49-F238E27FC236}">
                  <a16:creationId xmlns:a16="http://schemas.microsoft.com/office/drawing/2014/main" id="{E312E678-94CC-7977-6A62-9E1E7891C9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grpSp>
        <p:nvGrpSpPr>
          <p:cNvPr id="112" name="Gruppe 111">
            <a:extLst>
              <a:ext uri="{FF2B5EF4-FFF2-40B4-BE49-F238E27FC236}">
                <a16:creationId xmlns:a16="http://schemas.microsoft.com/office/drawing/2014/main" id="{344F1C90-0756-F9FE-644D-39D0B8930DAB}"/>
              </a:ext>
            </a:extLst>
          </p:cNvPr>
          <p:cNvGrpSpPr/>
          <p:nvPr/>
        </p:nvGrpSpPr>
        <p:grpSpPr>
          <a:xfrm>
            <a:off x="5725298" y="308834"/>
            <a:ext cx="651291" cy="235963"/>
            <a:chOff x="5771743" y="4188039"/>
            <a:chExt cx="651291" cy="235963"/>
          </a:xfrm>
        </p:grpSpPr>
        <p:pic>
          <p:nvPicPr>
            <p:cNvPr id="113" name="Grafikk 112" descr="Stjerne med heldekkende fyll">
              <a:extLst>
                <a:ext uri="{FF2B5EF4-FFF2-40B4-BE49-F238E27FC236}">
                  <a16:creationId xmlns:a16="http://schemas.microsoft.com/office/drawing/2014/main" id="{991ED9B5-1147-F45E-0442-0D954A540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14" name="Grafikk 113" descr="Stjerne med heldekkende fyll">
              <a:extLst>
                <a:ext uri="{FF2B5EF4-FFF2-40B4-BE49-F238E27FC236}">
                  <a16:creationId xmlns:a16="http://schemas.microsoft.com/office/drawing/2014/main" id="{C55955C7-CE59-5100-5CCA-5F43C5ED1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15" name="Grafikk 114" descr="Stjerne med heldekkende fyll">
              <a:extLst>
                <a:ext uri="{FF2B5EF4-FFF2-40B4-BE49-F238E27FC236}">
                  <a16:creationId xmlns:a16="http://schemas.microsoft.com/office/drawing/2014/main" id="{09EAE50D-0A49-E2AA-E06F-5A8B3C02D2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pic>
        <p:nvPicPr>
          <p:cNvPr id="116" name="Grafikk 115" descr="Stjerne med heldekkende fyll">
            <a:extLst>
              <a:ext uri="{FF2B5EF4-FFF2-40B4-BE49-F238E27FC236}">
                <a16:creationId xmlns:a16="http://schemas.microsoft.com/office/drawing/2014/main" id="{ABB994E5-4F6B-8777-3CF7-8A2E6CAC1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77347" y="76171"/>
            <a:ext cx="235366" cy="235366"/>
          </a:xfrm>
          <a:prstGeom prst="rect">
            <a:avLst/>
          </a:prstGeom>
        </p:spPr>
      </p:pic>
      <p:grpSp>
        <p:nvGrpSpPr>
          <p:cNvPr id="117" name="Gruppe 116">
            <a:extLst>
              <a:ext uri="{FF2B5EF4-FFF2-40B4-BE49-F238E27FC236}">
                <a16:creationId xmlns:a16="http://schemas.microsoft.com/office/drawing/2014/main" id="{EA18AEAF-8D31-6CD1-2FB9-899C5507F34A}"/>
              </a:ext>
            </a:extLst>
          </p:cNvPr>
          <p:cNvGrpSpPr/>
          <p:nvPr/>
        </p:nvGrpSpPr>
        <p:grpSpPr>
          <a:xfrm>
            <a:off x="8320570" y="730895"/>
            <a:ext cx="651291" cy="235963"/>
            <a:chOff x="5771743" y="4188039"/>
            <a:chExt cx="651291" cy="235963"/>
          </a:xfrm>
        </p:grpSpPr>
        <p:pic>
          <p:nvPicPr>
            <p:cNvPr id="118" name="Grafikk 117" descr="Stjerne med heldekkende fyll">
              <a:extLst>
                <a:ext uri="{FF2B5EF4-FFF2-40B4-BE49-F238E27FC236}">
                  <a16:creationId xmlns:a16="http://schemas.microsoft.com/office/drawing/2014/main" id="{0B3FF7F9-4FEE-66B0-32DB-5FFE7E6E7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19" name="Grafikk 118" descr="Stjerne med heldekkende fyll">
              <a:extLst>
                <a:ext uri="{FF2B5EF4-FFF2-40B4-BE49-F238E27FC236}">
                  <a16:creationId xmlns:a16="http://schemas.microsoft.com/office/drawing/2014/main" id="{446D5EDF-5BCF-229F-88E6-1EBB1F788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20" name="Grafikk 119" descr="Stjerne med heldekkende fyll">
              <a:extLst>
                <a:ext uri="{FF2B5EF4-FFF2-40B4-BE49-F238E27FC236}">
                  <a16:creationId xmlns:a16="http://schemas.microsoft.com/office/drawing/2014/main" id="{53712915-EA0F-B253-0BA0-1F35D361C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pic>
        <p:nvPicPr>
          <p:cNvPr id="122" name="Grafikk 121" descr="Stjerne med heldekkende fyll">
            <a:extLst>
              <a:ext uri="{FF2B5EF4-FFF2-40B4-BE49-F238E27FC236}">
                <a16:creationId xmlns:a16="http://schemas.microsoft.com/office/drawing/2014/main" id="{F6A6F441-DA6D-8DC4-FD71-5A5FA951C8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53742" y="1039380"/>
            <a:ext cx="235366" cy="235366"/>
          </a:xfrm>
          <a:prstGeom prst="rect">
            <a:avLst/>
          </a:prstGeom>
        </p:spPr>
      </p:pic>
      <p:pic>
        <p:nvPicPr>
          <p:cNvPr id="123" name="Grafikk 122" descr="Stjerne med heldekkende fyll">
            <a:extLst>
              <a:ext uri="{FF2B5EF4-FFF2-40B4-BE49-F238E27FC236}">
                <a16:creationId xmlns:a16="http://schemas.microsoft.com/office/drawing/2014/main" id="{7137397D-71D6-808C-B6B8-E9134BE6D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9983" y="5899479"/>
            <a:ext cx="235366" cy="235366"/>
          </a:xfrm>
          <a:prstGeom prst="rect">
            <a:avLst/>
          </a:prstGeom>
        </p:spPr>
      </p:pic>
      <p:pic>
        <p:nvPicPr>
          <p:cNvPr id="124" name="Grafikk 123" descr="Stjerne med heldekkende fyll">
            <a:extLst>
              <a:ext uri="{FF2B5EF4-FFF2-40B4-BE49-F238E27FC236}">
                <a16:creationId xmlns:a16="http://schemas.microsoft.com/office/drawing/2014/main" id="{2A8FAC5D-7DB3-E838-39EA-C1F05DD31E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64691" y="5725174"/>
            <a:ext cx="235366" cy="235366"/>
          </a:xfrm>
          <a:prstGeom prst="rect">
            <a:avLst/>
          </a:prstGeom>
        </p:spPr>
      </p:pic>
      <p:cxnSp>
        <p:nvCxnSpPr>
          <p:cNvPr id="128" name="Rett linje 127">
            <a:extLst>
              <a:ext uri="{FF2B5EF4-FFF2-40B4-BE49-F238E27FC236}">
                <a16:creationId xmlns:a16="http://schemas.microsoft.com/office/drawing/2014/main" id="{8A687A82-5B4B-6C96-92C3-4C641FF4C9C4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2573932" y="5531637"/>
            <a:ext cx="98314" cy="143697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7" name="Grafikk 136" descr="Stjerne med heldekkende fyll">
            <a:extLst>
              <a:ext uri="{FF2B5EF4-FFF2-40B4-BE49-F238E27FC236}">
                <a16:creationId xmlns:a16="http://schemas.microsoft.com/office/drawing/2014/main" id="{E7D07262-2385-5137-0BD3-EADD36C378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3539" y="5675334"/>
            <a:ext cx="235366" cy="235366"/>
          </a:xfrm>
          <a:prstGeom prst="rect">
            <a:avLst/>
          </a:prstGeom>
        </p:spPr>
      </p:pic>
      <p:pic>
        <p:nvPicPr>
          <p:cNvPr id="140" name="Grafikk 139" descr="Stjerne med heldekkende fyll">
            <a:extLst>
              <a:ext uri="{FF2B5EF4-FFF2-40B4-BE49-F238E27FC236}">
                <a16:creationId xmlns:a16="http://schemas.microsoft.com/office/drawing/2014/main" id="{1832FEFA-AF00-91E2-EEB6-5F24AF8EB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773508" y="5576989"/>
            <a:ext cx="235366" cy="235366"/>
          </a:xfrm>
          <a:prstGeom prst="rect">
            <a:avLst/>
          </a:prstGeom>
        </p:spPr>
      </p:pic>
      <p:pic>
        <p:nvPicPr>
          <p:cNvPr id="141" name="Grafikk 140" descr="Stjerne med heldekkende fyll">
            <a:extLst>
              <a:ext uri="{FF2B5EF4-FFF2-40B4-BE49-F238E27FC236}">
                <a16:creationId xmlns:a16="http://schemas.microsoft.com/office/drawing/2014/main" id="{831F51A8-9D0C-6B71-A1FF-E2A8780179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23342" y="5467330"/>
            <a:ext cx="235366" cy="235366"/>
          </a:xfrm>
          <a:prstGeom prst="rect">
            <a:avLst/>
          </a:prstGeom>
        </p:spPr>
      </p:pic>
      <p:grpSp>
        <p:nvGrpSpPr>
          <p:cNvPr id="142" name="Gruppe 141">
            <a:extLst>
              <a:ext uri="{FF2B5EF4-FFF2-40B4-BE49-F238E27FC236}">
                <a16:creationId xmlns:a16="http://schemas.microsoft.com/office/drawing/2014/main" id="{37ABE9C2-2137-5777-38CB-A77F52A5B120}"/>
              </a:ext>
            </a:extLst>
          </p:cNvPr>
          <p:cNvGrpSpPr/>
          <p:nvPr/>
        </p:nvGrpSpPr>
        <p:grpSpPr>
          <a:xfrm>
            <a:off x="10068113" y="5888395"/>
            <a:ext cx="651291" cy="235963"/>
            <a:chOff x="5771743" y="4188039"/>
            <a:chExt cx="651291" cy="235963"/>
          </a:xfrm>
        </p:grpSpPr>
        <p:pic>
          <p:nvPicPr>
            <p:cNvPr id="143" name="Grafikk 142" descr="Stjerne med heldekkende fyll">
              <a:extLst>
                <a:ext uri="{FF2B5EF4-FFF2-40B4-BE49-F238E27FC236}">
                  <a16:creationId xmlns:a16="http://schemas.microsoft.com/office/drawing/2014/main" id="{D179D3DF-75BF-77EA-EC92-D357EAE75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144" name="Grafikk 143" descr="Stjerne med heldekkende fyll">
              <a:extLst>
                <a:ext uri="{FF2B5EF4-FFF2-40B4-BE49-F238E27FC236}">
                  <a16:creationId xmlns:a16="http://schemas.microsoft.com/office/drawing/2014/main" id="{5CE799EE-A0EF-6901-2A57-10651F0DAE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45" name="Grafikk 144" descr="Stjerne med heldekkende fyll">
              <a:extLst>
                <a:ext uri="{FF2B5EF4-FFF2-40B4-BE49-F238E27FC236}">
                  <a16:creationId xmlns:a16="http://schemas.microsoft.com/office/drawing/2014/main" id="{ACA70E28-DE53-76A9-790C-8530004B1C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  <p:pic>
        <p:nvPicPr>
          <p:cNvPr id="147" name="Grafikk 146" descr="Stjerne med heldekkende fyll">
            <a:extLst>
              <a:ext uri="{FF2B5EF4-FFF2-40B4-BE49-F238E27FC236}">
                <a16:creationId xmlns:a16="http://schemas.microsoft.com/office/drawing/2014/main" id="{F9398263-A402-B8ED-1C58-01AB14B0F8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72720" y="5413954"/>
            <a:ext cx="235366" cy="235366"/>
          </a:xfrm>
          <a:prstGeom prst="rect">
            <a:avLst/>
          </a:prstGeom>
        </p:spPr>
      </p:pic>
      <p:grpSp>
        <p:nvGrpSpPr>
          <p:cNvPr id="3" name="Gruppe 2">
            <a:extLst>
              <a:ext uri="{FF2B5EF4-FFF2-40B4-BE49-F238E27FC236}">
                <a16:creationId xmlns:a16="http://schemas.microsoft.com/office/drawing/2014/main" id="{4705ECA8-13D9-1187-AD7C-567EE668ED16}"/>
              </a:ext>
            </a:extLst>
          </p:cNvPr>
          <p:cNvGrpSpPr/>
          <p:nvPr/>
        </p:nvGrpSpPr>
        <p:grpSpPr>
          <a:xfrm>
            <a:off x="489509" y="1230782"/>
            <a:ext cx="651291" cy="235963"/>
            <a:chOff x="5771743" y="4188039"/>
            <a:chExt cx="651291" cy="235963"/>
          </a:xfrm>
        </p:grpSpPr>
        <p:pic>
          <p:nvPicPr>
            <p:cNvPr id="4" name="Grafikk 3" descr="Stjerne med heldekkende fyll">
              <a:extLst>
                <a:ext uri="{FF2B5EF4-FFF2-40B4-BE49-F238E27FC236}">
                  <a16:creationId xmlns:a16="http://schemas.microsoft.com/office/drawing/2014/main" id="{FCA35B4C-B2E5-A550-F207-983FD32DFD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771743" y="4188039"/>
              <a:ext cx="235366" cy="235366"/>
            </a:xfrm>
            <a:prstGeom prst="rect">
              <a:avLst/>
            </a:prstGeom>
          </p:spPr>
        </p:pic>
        <p:pic>
          <p:nvPicPr>
            <p:cNvPr id="8" name="Grafikk 7" descr="Stjerne med heldekkende fyll">
              <a:extLst>
                <a:ext uri="{FF2B5EF4-FFF2-40B4-BE49-F238E27FC236}">
                  <a16:creationId xmlns:a16="http://schemas.microsoft.com/office/drawing/2014/main" id="{A40FD8F4-ACBA-5B54-A991-B2EBB9DA1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978317" y="4188039"/>
              <a:ext cx="235366" cy="235366"/>
            </a:xfrm>
            <a:prstGeom prst="rect">
              <a:avLst/>
            </a:prstGeom>
          </p:spPr>
        </p:pic>
        <p:pic>
          <p:nvPicPr>
            <p:cNvPr id="14" name="Grafikk 13" descr="Stjerne med heldekkende fyll">
              <a:extLst>
                <a:ext uri="{FF2B5EF4-FFF2-40B4-BE49-F238E27FC236}">
                  <a16:creationId xmlns:a16="http://schemas.microsoft.com/office/drawing/2014/main" id="{737CB698-49DC-935E-A545-CC6E61A524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187668" y="4188636"/>
              <a:ext cx="235366" cy="2353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2670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57410891-9197-C891-9847-A49C4C823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49"/>
            <a:ext cx="12192000" cy="6846101"/>
          </a:xfrm>
          <a:prstGeom prst="rect">
            <a:avLst/>
          </a:prstGeom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402943" y="1292113"/>
            <a:ext cx="977666" cy="710858"/>
            <a:chOff x="11095886" y="1478128"/>
            <a:chExt cx="977666" cy="710858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95886" y="1478128"/>
              <a:ext cx="977666" cy="361019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IFV Marder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>
              <a:off x="11584719" y="1839147"/>
              <a:ext cx="55281" cy="349839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pe 16">
            <a:extLst>
              <a:ext uri="{FF2B5EF4-FFF2-40B4-BE49-F238E27FC236}">
                <a16:creationId xmlns:a16="http://schemas.microsoft.com/office/drawing/2014/main" id="{59EEFAB7-BDC1-0599-0581-DCB56B1D200A}"/>
              </a:ext>
            </a:extLst>
          </p:cNvPr>
          <p:cNvGrpSpPr/>
          <p:nvPr/>
        </p:nvGrpSpPr>
        <p:grpSpPr>
          <a:xfrm>
            <a:off x="2307473" y="1049659"/>
            <a:ext cx="977666" cy="822684"/>
            <a:chOff x="11095886" y="1377482"/>
            <a:chExt cx="977666" cy="822684"/>
          </a:xfrm>
          <a:solidFill>
            <a:schemeClr val="bg1">
              <a:alpha val="81000"/>
            </a:schemeClr>
          </a:solidFill>
        </p:grpSpPr>
        <p:sp>
          <p:nvSpPr>
            <p:cNvPr id="18" name="Rektangel 17">
              <a:extLst>
                <a:ext uri="{FF2B5EF4-FFF2-40B4-BE49-F238E27FC236}">
                  <a16:creationId xmlns:a16="http://schemas.microsoft.com/office/drawing/2014/main" id="{0322327B-B646-A02E-1F92-1A6562897E62}"/>
                </a:ext>
              </a:extLst>
            </p:cNvPr>
            <p:cNvSpPr/>
            <p:nvPr/>
          </p:nvSpPr>
          <p:spPr>
            <a:xfrm>
              <a:off x="11095886" y="1377482"/>
              <a:ext cx="977666" cy="461665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IFV M-2 Bradley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Rett linje 18">
              <a:extLst>
                <a:ext uri="{FF2B5EF4-FFF2-40B4-BE49-F238E27FC236}">
                  <a16:creationId xmlns:a16="http://schemas.microsoft.com/office/drawing/2014/main" id="{A5DB2994-9C92-49B3-2FCA-47A071E21FD0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>
              <a:off x="11584719" y="1839147"/>
              <a:ext cx="55751" cy="361019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e 19">
            <a:extLst>
              <a:ext uri="{FF2B5EF4-FFF2-40B4-BE49-F238E27FC236}">
                <a16:creationId xmlns:a16="http://schemas.microsoft.com/office/drawing/2014/main" id="{45D1E34B-ACE6-08E3-B103-1FC635DCBD30}"/>
              </a:ext>
            </a:extLst>
          </p:cNvPr>
          <p:cNvGrpSpPr/>
          <p:nvPr/>
        </p:nvGrpSpPr>
        <p:grpSpPr>
          <a:xfrm>
            <a:off x="3751358" y="1138358"/>
            <a:ext cx="977666" cy="766642"/>
            <a:chOff x="10841098" y="1666834"/>
            <a:chExt cx="977666" cy="766642"/>
          </a:xfrm>
          <a:solidFill>
            <a:schemeClr val="bg1">
              <a:alpha val="81000"/>
            </a:schemeClr>
          </a:solidFill>
        </p:grpSpPr>
        <p:sp>
          <p:nvSpPr>
            <p:cNvPr id="21" name="Rektangel 20">
              <a:extLst>
                <a:ext uri="{FF2B5EF4-FFF2-40B4-BE49-F238E27FC236}">
                  <a16:creationId xmlns:a16="http://schemas.microsoft.com/office/drawing/2014/main" id="{5122B10C-14E8-71B9-2CC6-FF9C5C056BC4}"/>
                </a:ext>
              </a:extLst>
            </p:cNvPr>
            <p:cNvSpPr/>
            <p:nvPr/>
          </p:nvSpPr>
          <p:spPr>
            <a:xfrm>
              <a:off x="10841098" y="1666834"/>
              <a:ext cx="977666" cy="395222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IFV LAV-25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2" name="Rett linje 21">
              <a:extLst>
                <a:ext uri="{FF2B5EF4-FFF2-40B4-BE49-F238E27FC236}">
                  <a16:creationId xmlns:a16="http://schemas.microsoft.com/office/drawing/2014/main" id="{F8E082B7-7106-0546-A4A0-2957851FF67E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>
              <a:off x="11329931" y="2062056"/>
              <a:ext cx="146752" cy="371420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uppe 22">
            <a:extLst>
              <a:ext uri="{FF2B5EF4-FFF2-40B4-BE49-F238E27FC236}">
                <a16:creationId xmlns:a16="http://schemas.microsoft.com/office/drawing/2014/main" id="{567F2BCD-9166-4BA6-1942-353E6A0DE1FE}"/>
              </a:ext>
            </a:extLst>
          </p:cNvPr>
          <p:cNvGrpSpPr/>
          <p:nvPr/>
        </p:nvGrpSpPr>
        <p:grpSpPr>
          <a:xfrm>
            <a:off x="5478926" y="1262423"/>
            <a:ext cx="977666" cy="697006"/>
            <a:chOff x="11095886" y="1467728"/>
            <a:chExt cx="977666" cy="697006"/>
          </a:xfrm>
          <a:solidFill>
            <a:schemeClr val="bg1">
              <a:alpha val="81000"/>
            </a:schemeClr>
          </a:solidFill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A2699ADD-7BD6-3E2C-19C6-E35B1AB9F62C}"/>
                </a:ext>
              </a:extLst>
            </p:cNvPr>
            <p:cNvSpPr/>
            <p:nvPr/>
          </p:nvSpPr>
          <p:spPr>
            <a:xfrm>
              <a:off x="11095886" y="1467728"/>
              <a:ext cx="977666" cy="371420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IFV Warrior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Rett linje 24">
              <a:extLst>
                <a:ext uri="{FF2B5EF4-FFF2-40B4-BE49-F238E27FC236}">
                  <a16:creationId xmlns:a16="http://schemas.microsoft.com/office/drawing/2014/main" id="{B4C396E2-7720-88F8-1097-FD5C143E8EA9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11571446" y="1839148"/>
              <a:ext cx="13273" cy="325586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uppe 28">
            <a:extLst>
              <a:ext uri="{FF2B5EF4-FFF2-40B4-BE49-F238E27FC236}">
                <a16:creationId xmlns:a16="http://schemas.microsoft.com/office/drawing/2014/main" id="{2B5FE799-5236-7DE3-0639-ED2AA616436C}"/>
              </a:ext>
            </a:extLst>
          </p:cNvPr>
          <p:cNvGrpSpPr/>
          <p:nvPr/>
        </p:nvGrpSpPr>
        <p:grpSpPr>
          <a:xfrm>
            <a:off x="7037077" y="1002119"/>
            <a:ext cx="977666" cy="879692"/>
            <a:chOff x="11095886" y="1377481"/>
            <a:chExt cx="977666" cy="879692"/>
          </a:xfrm>
          <a:solidFill>
            <a:schemeClr val="bg1">
              <a:alpha val="81000"/>
            </a:schemeClr>
          </a:solidFill>
        </p:grpSpPr>
        <p:sp>
          <p:nvSpPr>
            <p:cNvPr id="32" name="Rektangel 31">
              <a:extLst>
                <a:ext uri="{FF2B5EF4-FFF2-40B4-BE49-F238E27FC236}">
                  <a16:creationId xmlns:a16="http://schemas.microsoft.com/office/drawing/2014/main" id="{175FFB77-FC5C-FC31-8710-E1541F2C6C14}"/>
                </a:ext>
              </a:extLst>
            </p:cNvPr>
            <p:cNvSpPr/>
            <p:nvPr/>
          </p:nvSpPr>
          <p:spPr>
            <a:xfrm>
              <a:off x="11095886" y="1377481"/>
              <a:ext cx="977666" cy="461667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IFV M1126 Stryker ICV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Rett linje 33">
              <a:extLst>
                <a:ext uri="{FF2B5EF4-FFF2-40B4-BE49-F238E27FC236}">
                  <a16:creationId xmlns:a16="http://schemas.microsoft.com/office/drawing/2014/main" id="{FFDE7C48-CE96-B8EE-FC60-9440B7F25084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11584719" y="1839148"/>
              <a:ext cx="159294" cy="418025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uppe 71">
            <a:extLst>
              <a:ext uri="{FF2B5EF4-FFF2-40B4-BE49-F238E27FC236}">
                <a16:creationId xmlns:a16="http://schemas.microsoft.com/office/drawing/2014/main" id="{58E607FA-0793-E33F-E2DD-242EC578C4F7}"/>
              </a:ext>
            </a:extLst>
          </p:cNvPr>
          <p:cNvGrpSpPr/>
          <p:nvPr/>
        </p:nvGrpSpPr>
        <p:grpSpPr>
          <a:xfrm>
            <a:off x="10238216" y="1746296"/>
            <a:ext cx="977666" cy="518748"/>
            <a:chOff x="11095886" y="1344281"/>
            <a:chExt cx="977666" cy="788458"/>
          </a:xfrm>
          <a:solidFill>
            <a:schemeClr val="bg1">
              <a:alpha val="81000"/>
            </a:schemeClr>
          </a:solidFill>
        </p:grpSpPr>
        <p:sp>
          <p:nvSpPr>
            <p:cNvPr id="73" name="Rektangel 72">
              <a:extLst>
                <a:ext uri="{FF2B5EF4-FFF2-40B4-BE49-F238E27FC236}">
                  <a16:creationId xmlns:a16="http://schemas.microsoft.com/office/drawing/2014/main" id="{76F373DD-B75B-809E-1E22-876788625419}"/>
                </a:ext>
              </a:extLst>
            </p:cNvPr>
            <p:cNvSpPr/>
            <p:nvPr/>
          </p:nvSpPr>
          <p:spPr>
            <a:xfrm>
              <a:off x="11095886" y="1344281"/>
              <a:ext cx="977666" cy="49486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ZBD-04A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4" name="Rett linje 73">
              <a:extLst>
                <a:ext uri="{FF2B5EF4-FFF2-40B4-BE49-F238E27FC236}">
                  <a16:creationId xmlns:a16="http://schemas.microsoft.com/office/drawing/2014/main" id="{8F5F14EE-B640-2172-C1D7-943E2F32A9FB}"/>
                </a:ext>
              </a:extLst>
            </p:cNvPr>
            <p:cNvCxnSpPr>
              <a:cxnSpLocks/>
              <a:stCxn id="73" idx="2"/>
            </p:cNvCxnSpPr>
            <p:nvPr/>
          </p:nvCxnSpPr>
          <p:spPr>
            <a:xfrm flipH="1">
              <a:off x="11214474" y="1839147"/>
              <a:ext cx="370245" cy="29359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uppe 74">
            <a:extLst>
              <a:ext uri="{FF2B5EF4-FFF2-40B4-BE49-F238E27FC236}">
                <a16:creationId xmlns:a16="http://schemas.microsoft.com/office/drawing/2014/main" id="{AB63B17A-6F8E-06F3-9EA8-4C4A9224B1BA}"/>
              </a:ext>
            </a:extLst>
          </p:cNvPr>
          <p:cNvGrpSpPr/>
          <p:nvPr/>
        </p:nvGrpSpPr>
        <p:grpSpPr>
          <a:xfrm>
            <a:off x="9780988" y="5725886"/>
            <a:ext cx="977666" cy="597514"/>
            <a:chOff x="11095886" y="882780"/>
            <a:chExt cx="977666" cy="858296"/>
          </a:xfrm>
          <a:solidFill>
            <a:schemeClr val="bg1">
              <a:alpha val="81000"/>
            </a:schemeClr>
          </a:solidFill>
        </p:grpSpPr>
        <p:sp>
          <p:nvSpPr>
            <p:cNvPr id="76" name="Rektangel 75">
              <a:extLst>
                <a:ext uri="{FF2B5EF4-FFF2-40B4-BE49-F238E27FC236}">
                  <a16:creationId xmlns:a16="http://schemas.microsoft.com/office/drawing/2014/main" id="{6628882E-8F34-2B8C-3E7B-81E60AB27160}"/>
                </a:ext>
              </a:extLst>
            </p:cNvPr>
            <p:cNvSpPr/>
            <p:nvPr/>
          </p:nvSpPr>
          <p:spPr>
            <a:xfrm>
              <a:off x="11095886" y="1173360"/>
              <a:ext cx="977666" cy="56771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IFV BTR-82A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7" name="Rett linje 76">
              <a:extLst>
                <a:ext uri="{FF2B5EF4-FFF2-40B4-BE49-F238E27FC236}">
                  <a16:creationId xmlns:a16="http://schemas.microsoft.com/office/drawing/2014/main" id="{615B39AA-1A88-F224-3A77-49FE38EA4609}"/>
                </a:ext>
              </a:extLst>
            </p:cNvPr>
            <p:cNvCxnSpPr>
              <a:cxnSpLocks/>
              <a:stCxn id="76" idx="0"/>
            </p:cNvCxnSpPr>
            <p:nvPr/>
          </p:nvCxnSpPr>
          <p:spPr>
            <a:xfrm flipV="1">
              <a:off x="11584719" y="882780"/>
              <a:ext cx="108424" cy="290580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kstSylinder 1">
            <a:extLst>
              <a:ext uri="{FF2B5EF4-FFF2-40B4-BE49-F238E27FC236}">
                <a16:creationId xmlns:a16="http://schemas.microsoft.com/office/drawing/2014/main" id="{87EAE303-4591-A7A4-AC03-C6B53393F8F0}"/>
              </a:ext>
            </a:extLst>
          </p:cNvPr>
          <p:cNvSpPr txBox="1"/>
          <p:nvPr/>
        </p:nvSpPr>
        <p:spPr>
          <a:xfrm>
            <a:off x="115162" y="138718"/>
            <a:ext cx="447000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Armor </a:t>
            </a:r>
            <a:r>
              <a:rPr lang="en-US" sz="2400" dirty="0">
                <a:sym typeface="Wingdings" panose="05000000000000000000" pitchFamily="2" charset="2"/>
              </a:rPr>
              <a:t> Infantry fighting vehicle</a:t>
            </a:r>
            <a:endParaRPr lang="en-150" sz="2400" dirty="0"/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05E3A629-DD81-9182-5FFD-F3520FB1F453}"/>
              </a:ext>
            </a:extLst>
          </p:cNvPr>
          <p:cNvSpPr/>
          <p:nvPr/>
        </p:nvSpPr>
        <p:spPr>
          <a:xfrm>
            <a:off x="7196371" y="5679569"/>
            <a:ext cx="977666" cy="395223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IFV BMP-3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10" name="Rett linje 9">
            <a:extLst>
              <a:ext uri="{FF2B5EF4-FFF2-40B4-BE49-F238E27FC236}">
                <a16:creationId xmlns:a16="http://schemas.microsoft.com/office/drawing/2014/main" id="{9CD79DF9-B77B-5F4B-6C56-2B3246F6C97B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7685204" y="5388989"/>
            <a:ext cx="108424" cy="290580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ktangel 10">
            <a:extLst>
              <a:ext uri="{FF2B5EF4-FFF2-40B4-BE49-F238E27FC236}">
                <a16:creationId xmlns:a16="http://schemas.microsoft.com/office/drawing/2014/main" id="{65238590-86A2-5225-6B83-06EA4B5A50A4}"/>
              </a:ext>
            </a:extLst>
          </p:cNvPr>
          <p:cNvSpPr/>
          <p:nvPr/>
        </p:nvSpPr>
        <p:spPr>
          <a:xfrm>
            <a:off x="5169222" y="5741897"/>
            <a:ext cx="977666" cy="395222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IFV BMP-2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12" name="Rett linje 11">
            <a:extLst>
              <a:ext uri="{FF2B5EF4-FFF2-40B4-BE49-F238E27FC236}">
                <a16:creationId xmlns:a16="http://schemas.microsoft.com/office/drawing/2014/main" id="{5420663A-9F5E-08FE-F905-F6C4FB76CC4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5658055" y="5451317"/>
            <a:ext cx="108424" cy="290580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ktangel 12">
            <a:extLst>
              <a:ext uri="{FF2B5EF4-FFF2-40B4-BE49-F238E27FC236}">
                <a16:creationId xmlns:a16="http://schemas.microsoft.com/office/drawing/2014/main" id="{4624B084-52F5-36EB-C284-253F2F91B9E4}"/>
              </a:ext>
            </a:extLst>
          </p:cNvPr>
          <p:cNvSpPr/>
          <p:nvPr/>
        </p:nvSpPr>
        <p:spPr>
          <a:xfrm>
            <a:off x="3250497" y="5346675"/>
            <a:ext cx="977666" cy="395222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IFV BMD-1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14" name="Rett linje 13">
            <a:extLst>
              <a:ext uri="{FF2B5EF4-FFF2-40B4-BE49-F238E27FC236}">
                <a16:creationId xmlns:a16="http://schemas.microsoft.com/office/drawing/2014/main" id="{3A1DF90C-6D6F-6ACE-AEBD-AEF4A124A30E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3739330" y="4963886"/>
            <a:ext cx="146870" cy="38278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ktangel 15">
            <a:extLst>
              <a:ext uri="{FF2B5EF4-FFF2-40B4-BE49-F238E27FC236}">
                <a16:creationId xmlns:a16="http://schemas.microsoft.com/office/drawing/2014/main" id="{8900AC07-81DB-7DB5-4705-A30584F41F63}"/>
              </a:ext>
            </a:extLst>
          </p:cNvPr>
          <p:cNvSpPr/>
          <p:nvPr/>
        </p:nvSpPr>
        <p:spPr>
          <a:xfrm>
            <a:off x="411134" y="5346675"/>
            <a:ext cx="977666" cy="395222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IFV BMP-1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30" name="Rett linje 29">
            <a:extLst>
              <a:ext uri="{FF2B5EF4-FFF2-40B4-BE49-F238E27FC236}">
                <a16:creationId xmlns:a16="http://schemas.microsoft.com/office/drawing/2014/main" id="{DA8897A8-1E35-C943-1ECE-11BAB47AF882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899967" y="5056095"/>
            <a:ext cx="480642" cy="290580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uppe 69">
            <a:extLst>
              <a:ext uri="{FF2B5EF4-FFF2-40B4-BE49-F238E27FC236}">
                <a16:creationId xmlns:a16="http://schemas.microsoft.com/office/drawing/2014/main" id="{41CB2162-8E9F-E37E-1E46-A193D5715FED}"/>
              </a:ext>
            </a:extLst>
          </p:cNvPr>
          <p:cNvGrpSpPr/>
          <p:nvPr/>
        </p:nvGrpSpPr>
        <p:grpSpPr>
          <a:xfrm>
            <a:off x="10269821" y="6404363"/>
            <a:ext cx="1823068" cy="346849"/>
            <a:chOff x="9836708" y="110694"/>
            <a:chExt cx="1823068" cy="346849"/>
          </a:xfrm>
        </p:grpSpPr>
        <p:sp>
          <p:nvSpPr>
            <p:cNvPr id="78" name="Rektangel 77">
              <a:extLst>
                <a:ext uri="{FF2B5EF4-FFF2-40B4-BE49-F238E27FC236}">
                  <a16:creationId xmlns:a16="http://schemas.microsoft.com/office/drawing/2014/main" id="{ACCFCB3D-E983-F926-4781-2FCEB4CF3991}"/>
                </a:ext>
              </a:extLst>
            </p:cNvPr>
            <p:cNvSpPr/>
            <p:nvPr/>
          </p:nvSpPr>
          <p:spPr>
            <a:xfrm>
              <a:off x="9836708" y="110694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Older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82" name="Rektangel 81">
              <a:extLst>
                <a:ext uri="{FF2B5EF4-FFF2-40B4-BE49-F238E27FC236}">
                  <a16:creationId xmlns:a16="http://schemas.microsoft.com/office/drawing/2014/main" id="{83879AE8-09FA-D8CD-5E78-12DADD90FAE8}"/>
                </a:ext>
              </a:extLst>
            </p:cNvPr>
            <p:cNvSpPr/>
            <p:nvPr/>
          </p:nvSpPr>
          <p:spPr>
            <a:xfrm>
              <a:off x="11062519" y="124649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Newer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83" name="Rett pilkobling 82">
              <a:extLst>
                <a:ext uri="{FF2B5EF4-FFF2-40B4-BE49-F238E27FC236}">
                  <a16:creationId xmlns:a16="http://schemas.microsoft.com/office/drawing/2014/main" id="{460E029F-BA37-3757-26E4-932D84EDAD7A}"/>
                </a:ext>
              </a:extLst>
            </p:cNvPr>
            <p:cNvCxnSpPr/>
            <p:nvPr/>
          </p:nvCxnSpPr>
          <p:spPr>
            <a:xfrm>
              <a:off x="10420258" y="291690"/>
              <a:ext cx="589077" cy="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93359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e 9">
            <a:extLst>
              <a:ext uri="{FF2B5EF4-FFF2-40B4-BE49-F238E27FC236}">
                <a16:creationId xmlns:a16="http://schemas.microsoft.com/office/drawing/2014/main" id="{D24AE06D-F802-5546-042C-729BA415C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2015484" y="5423433"/>
            <a:ext cx="977666" cy="827004"/>
            <a:chOff x="11095886" y="808021"/>
            <a:chExt cx="977666" cy="827004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95886" y="1173360"/>
              <a:ext cx="977666" cy="46166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T-90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V="1">
              <a:off x="11584719" y="808021"/>
              <a:ext cx="0" cy="365339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uppe 49">
            <a:extLst>
              <a:ext uri="{FF2B5EF4-FFF2-40B4-BE49-F238E27FC236}">
                <a16:creationId xmlns:a16="http://schemas.microsoft.com/office/drawing/2014/main" id="{6792B8C1-0DC2-4F88-6CD8-21A50A8D6A20}"/>
              </a:ext>
            </a:extLst>
          </p:cNvPr>
          <p:cNvGrpSpPr/>
          <p:nvPr/>
        </p:nvGrpSpPr>
        <p:grpSpPr>
          <a:xfrm>
            <a:off x="6728945" y="5392115"/>
            <a:ext cx="977666" cy="821702"/>
            <a:chOff x="10492766" y="1710214"/>
            <a:chExt cx="977666" cy="821702"/>
          </a:xfrm>
          <a:solidFill>
            <a:schemeClr val="bg1">
              <a:alpha val="81000"/>
            </a:schemeClr>
          </a:solidFill>
        </p:grpSpPr>
        <p:sp>
          <p:nvSpPr>
            <p:cNvPr id="51" name="Rektangel 50">
              <a:extLst>
                <a:ext uri="{FF2B5EF4-FFF2-40B4-BE49-F238E27FC236}">
                  <a16:creationId xmlns:a16="http://schemas.microsoft.com/office/drawing/2014/main" id="{E86095CD-8224-90FB-F4AD-55642A397576}"/>
                </a:ext>
              </a:extLst>
            </p:cNvPr>
            <p:cNvSpPr/>
            <p:nvPr/>
          </p:nvSpPr>
          <p:spPr>
            <a:xfrm>
              <a:off x="10492766" y="2070251"/>
              <a:ext cx="977666" cy="46166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ZTZ-96B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Rett linje 51">
              <a:extLst>
                <a:ext uri="{FF2B5EF4-FFF2-40B4-BE49-F238E27FC236}">
                  <a16:creationId xmlns:a16="http://schemas.microsoft.com/office/drawing/2014/main" id="{D2FA5F16-B3AB-BBA4-01E2-7D5DF4587430}"/>
                </a:ext>
              </a:extLst>
            </p:cNvPr>
            <p:cNvCxnSpPr>
              <a:cxnSpLocks/>
              <a:endCxn id="51" idx="0"/>
            </p:cNvCxnSpPr>
            <p:nvPr/>
          </p:nvCxnSpPr>
          <p:spPr>
            <a:xfrm>
              <a:off x="10690865" y="1710214"/>
              <a:ext cx="290734" cy="360037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uppe 3">
            <a:extLst>
              <a:ext uri="{FF2B5EF4-FFF2-40B4-BE49-F238E27FC236}">
                <a16:creationId xmlns:a16="http://schemas.microsoft.com/office/drawing/2014/main" id="{96758A0E-05BD-E60A-0FE4-6843484AD240}"/>
              </a:ext>
            </a:extLst>
          </p:cNvPr>
          <p:cNvGrpSpPr/>
          <p:nvPr/>
        </p:nvGrpSpPr>
        <p:grpSpPr>
          <a:xfrm>
            <a:off x="9906515" y="5257754"/>
            <a:ext cx="977666" cy="808852"/>
            <a:chOff x="10408069" y="1918482"/>
            <a:chExt cx="977666" cy="881087"/>
          </a:xfrm>
          <a:solidFill>
            <a:schemeClr val="bg1">
              <a:alpha val="81000"/>
            </a:schemeClr>
          </a:solidFill>
        </p:grpSpPr>
        <p:sp>
          <p:nvSpPr>
            <p:cNvPr id="5" name="Rektangel 4">
              <a:extLst>
                <a:ext uri="{FF2B5EF4-FFF2-40B4-BE49-F238E27FC236}">
                  <a16:creationId xmlns:a16="http://schemas.microsoft.com/office/drawing/2014/main" id="{0DE4ED61-17F0-3F51-E688-DEDA366C6F88}"/>
                </a:ext>
              </a:extLst>
            </p:cNvPr>
            <p:cNvSpPr/>
            <p:nvPr/>
          </p:nvSpPr>
          <p:spPr>
            <a:xfrm>
              <a:off x="10408069" y="2277054"/>
              <a:ext cx="977666" cy="52251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T-72-B3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Rett linje 5">
              <a:extLst>
                <a:ext uri="{FF2B5EF4-FFF2-40B4-BE49-F238E27FC236}">
                  <a16:creationId xmlns:a16="http://schemas.microsoft.com/office/drawing/2014/main" id="{EC74BED7-23D5-8173-DF40-5C793F531704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 flipH="1" flipV="1">
              <a:off x="10793135" y="1918482"/>
              <a:ext cx="103767" cy="35857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e 12">
            <a:extLst>
              <a:ext uri="{FF2B5EF4-FFF2-40B4-BE49-F238E27FC236}">
                <a16:creationId xmlns:a16="http://schemas.microsoft.com/office/drawing/2014/main" id="{000BB635-E4C3-6AA2-B6B7-6D01EF97B6A9}"/>
              </a:ext>
            </a:extLst>
          </p:cNvPr>
          <p:cNvGrpSpPr/>
          <p:nvPr/>
        </p:nvGrpSpPr>
        <p:grpSpPr>
          <a:xfrm>
            <a:off x="6527536" y="265163"/>
            <a:ext cx="977666" cy="710035"/>
            <a:chOff x="9956209" y="569657"/>
            <a:chExt cx="977666" cy="710035"/>
          </a:xfrm>
          <a:solidFill>
            <a:schemeClr val="bg1">
              <a:alpha val="81000"/>
            </a:schemeClr>
          </a:solidFill>
        </p:grpSpPr>
        <p:sp>
          <p:nvSpPr>
            <p:cNvPr id="20" name="Rektangel 19">
              <a:extLst>
                <a:ext uri="{FF2B5EF4-FFF2-40B4-BE49-F238E27FC236}">
                  <a16:creationId xmlns:a16="http://schemas.microsoft.com/office/drawing/2014/main" id="{A9FAD140-9A3F-B382-C2E6-3ABDCCEBAD23}"/>
                </a:ext>
              </a:extLst>
            </p:cNvPr>
            <p:cNvSpPr/>
            <p:nvPr/>
          </p:nvSpPr>
          <p:spPr>
            <a:xfrm>
              <a:off x="9956209" y="569657"/>
              <a:ext cx="977666" cy="46166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nl-NL" sz="1200" dirty="0">
                  <a:solidFill>
                    <a:schemeClr val="tx1"/>
                  </a:solidFill>
                </a:rPr>
                <a:t>MTB T-80U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Rett linje 28">
              <a:extLst>
                <a:ext uri="{FF2B5EF4-FFF2-40B4-BE49-F238E27FC236}">
                  <a16:creationId xmlns:a16="http://schemas.microsoft.com/office/drawing/2014/main" id="{0E62A7BA-EF32-9BA2-309A-110AC27C7CFD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V="1">
              <a:off x="10445042" y="1031322"/>
              <a:ext cx="0" cy="248370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2F67B089-DFDE-586F-D91A-67080C89055B}"/>
              </a:ext>
            </a:extLst>
          </p:cNvPr>
          <p:cNvGrpSpPr/>
          <p:nvPr/>
        </p:nvGrpSpPr>
        <p:grpSpPr>
          <a:xfrm>
            <a:off x="4642653" y="222824"/>
            <a:ext cx="977666" cy="753415"/>
            <a:chOff x="10000356" y="570698"/>
            <a:chExt cx="977666" cy="753415"/>
          </a:xfrm>
          <a:solidFill>
            <a:schemeClr val="bg1">
              <a:alpha val="81000"/>
            </a:schemeClr>
          </a:solidFill>
        </p:grpSpPr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5D952835-567B-D64D-57A4-C0F475F64FAA}"/>
                </a:ext>
              </a:extLst>
            </p:cNvPr>
            <p:cNvSpPr/>
            <p:nvPr/>
          </p:nvSpPr>
          <p:spPr>
            <a:xfrm>
              <a:off x="10000356" y="570698"/>
              <a:ext cx="977666" cy="46166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pl-PL" sz="1200" dirty="0">
                  <a:solidFill>
                    <a:schemeClr val="tx1"/>
                  </a:solidFill>
                </a:rPr>
                <a:t>MT Type 59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Rett linje 35">
              <a:extLst>
                <a:ext uri="{FF2B5EF4-FFF2-40B4-BE49-F238E27FC236}">
                  <a16:creationId xmlns:a16="http://schemas.microsoft.com/office/drawing/2014/main" id="{F5D5B542-967C-F157-136E-3411547B296B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V="1">
              <a:off x="10407144" y="1032363"/>
              <a:ext cx="82045" cy="291750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e 10">
            <a:extLst>
              <a:ext uri="{FF2B5EF4-FFF2-40B4-BE49-F238E27FC236}">
                <a16:creationId xmlns:a16="http://schemas.microsoft.com/office/drawing/2014/main" id="{B9E6D497-7AA8-26F0-774A-860FC10B85E0}"/>
              </a:ext>
            </a:extLst>
          </p:cNvPr>
          <p:cNvGrpSpPr/>
          <p:nvPr/>
        </p:nvGrpSpPr>
        <p:grpSpPr>
          <a:xfrm>
            <a:off x="9878919" y="791393"/>
            <a:ext cx="1258776" cy="483927"/>
            <a:chOff x="9964913" y="2088395"/>
            <a:chExt cx="1258776" cy="483927"/>
          </a:xfrm>
          <a:solidFill>
            <a:schemeClr val="bg1">
              <a:alpha val="81000"/>
            </a:schemeClr>
          </a:solidFill>
        </p:grpSpPr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24D1D16F-624C-A74C-5CEB-02198896AA78}"/>
                </a:ext>
              </a:extLst>
            </p:cNvPr>
            <p:cNvSpPr/>
            <p:nvPr/>
          </p:nvSpPr>
          <p:spPr>
            <a:xfrm>
              <a:off x="10246023" y="2088395"/>
              <a:ext cx="977666" cy="483927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T-72B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Rett linje 13">
              <a:extLst>
                <a:ext uri="{FF2B5EF4-FFF2-40B4-BE49-F238E27FC236}">
                  <a16:creationId xmlns:a16="http://schemas.microsoft.com/office/drawing/2014/main" id="{F6059E31-8E7B-BADC-05AD-81CB67E1A29A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flipV="1">
              <a:off x="9964913" y="2330359"/>
              <a:ext cx="281110" cy="144586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ktangel 54">
            <a:extLst>
              <a:ext uri="{FF2B5EF4-FFF2-40B4-BE49-F238E27FC236}">
                <a16:creationId xmlns:a16="http://schemas.microsoft.com/office/drawing/2014/main" id="{257029A7-1AAF-C4E4-CD21-DF2EB7DC4AFF}"/>
              </a:ext>
            </a:extLst>
          </p:cNvPr>
          <p:cNvSpPr/>
          <p:nvPr/>
        </p:nvSpPr>
        <p:spPr>
          <a:xfrm>
            <a:off x="736227" y="1035482"/>
            <a:ext cx="977666" cy="479677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MTB T-55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56" name="Rett linje 55">
            <a:extLst>
              <a:ext uri="{FF2B5EF4-FFF2-40B4-BE49-F238E27FC236}">
                <a16:creationId xmlns:a16="http://schemas.microsoft.com/office/drawing/2014/main" id="{032A352A-07A9-AC73-BF8F-0FA88985A869}"/>
              </a:ext>
            </a:extLst>
          </p:cNvPr>
          <p:cNvCxnSpPr>
            <a:cxnSpLocks/>
            <a:stCxn id="55" idx="3"/>
          </p:cNvCxnSpPr>
          <p:nvPr/>
        </p:nvCxnSpPr>
        <p:spPr>
          <a:xfrm>
            <a:off x="1713893" y="1275321"/>
            <a:ext cx="301591" cy="142871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kstSylinder 1">
            <a:extLst>
              <a:ext uri="{FF2B5EF4-FFF2-40B4-BE49-F238E27FC236}">
                <a16:creationId xmlns:a16="http://schemas.microsoft.com/office/drawing/2014/main" id="{B9B295B4-9301-1858-636E-6EF9F7477DDA}"/>
              </a:ext>
            </a:extLst>
          </p:cNvPr>
          <p:cNvSpPr txBox="1"/>
          <p:nvPr/>
        </p:nvSpPr>
        <p:spPr>
          <a:xfrm>
            <a:off x="115162" y="138718"/>
            <a:ext cx="3576748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Armor </a:t>
            </a:r>
            <a:r>
              <a:rPr lang="en-US" sz="2400" dirty="0">
                <a:sym typeface="Wingdings" panose="05000000000000000000" pitchFamily="2" charset="2"/>
              </a:rPr>
              <a:t> Main Battle Tank</a:t>
            </a:r>
            <a:endParaRPr lang="en-150" sz="2400" dirty="0"/>
          </a:p>
        </p:txBody>
      </p:sp>
      <p:grpSp>
        <p:nvGrpSpPr>
          <p:cNvPr id="54" name="Gruppe 53">
            <a:extLst>
              <a:ext uri="{FF2B5EF4-FFF2-40B4-BE49-F238E27FC236}">
                <a16:creationId xmlns:a16="http://schemas.microsoft.com/office/drawing/2014/main" id="{3D5A8E4E-6935-7A97-6DC8-EDA6F87472D0}"/>
              </a:ext>
            </a:extLst>
          </p:cNvPr>
          <p:cNvGrpSpPr/>
          <p:nvPr/>
        </p:nvGrpSpPr>
        <p:grpSpPr>
          <a:xfrm>
            <a:off x="10378245" y="6049527"/>
            <a:ext cx="1722189" cy="692508"/>
            <a:chOff x="1758035" y="103442"/>
            <a:chExt cx="1722189" cy="692508"/>
          </a:xfrm>
        </p:grpSpPr>
        <p:cxnSp>
          <p:nvCxnSpPr>
            <p:cNvPr id="57" name="Kobling: buet 56">
              <a:extLst>
                <a:ext uri="{FF2B5EF4-FFF2-40B4-BE49-F238E27FC236}">
                  <a16:creationId xmlns:a16="http://schemas.microsoft.com/office/drawing/2014/main" id="{55ECC583-A48E-509D-D3EA-97E2A0D3A227}"/>
                </a:ext>
              </a:extLst>
            </p:cNvPr>
            <p:cNvCxnSpPr>
              <a:cxnSpLocks/>
            </p:cNvCxnSpPr>
            <p:nvPr/>
          </p:nvCxnSpPr>
          <p:spPr>
            <a:xfrm>
              <a:off x="2337869" y="291690"/>
              <a:ext cx="383669" cy="175704"/>
            </a:xfrm>
            <a:prstGeom prst="curvedConnector3">
              <a:avLst>
                <a:gd name="adj1" fmla="val 228748"/>
              </a:avLst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Kobling: buet 57">
              <a:extLst>
                <a:ext uri="{FF2B5EF4-FFF2-40B4-BE49-F238E27FC236}">
                  <a16:creationId xmlns:a16="http://schemas.microsoft.com/office/drawing/2014/main" id="{30672F6C-2E78-A629-FAAE-7FE0A96C507B}"/>
                </a:ext>
              </a:extLst>
            </p:cNvPr>
            <p:cNvCxnSpPr>
              <a:cxnSpLocks/>
            </p:cNvCxnSpPr>
            <p:nvPr/>
          </p:nvCxnSpPr>
          <p:spPr>
            <a:xfrm>
              <a:off x="2714543" y="467394"/>
              <a:ext cx="159395" cy="152400"/>
            </a:xfrm>
            <a:prstGeom prst="curvedConnector3">
              <a:avLst>
                <a:gd name="adj1" fmla="val -270980"/>
              </a:avLst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Rektangel 58">
              <a:extLst>
                <a:ext uri="{FF2B5EF4-FFF2-40B4-BE49-F238E27FC236}">
                  <a16:creationId xmlns:a16="http://schemas.microsoft.com/office/drawing/2014/main" id="{78C38E38-8D0E-B1DE-34D5-4446791968D4}"/>
                </a:ext>
              </a:extLst>
            </p:cNvPr>
            <p:cNvSpPr/>
            <p:nvPr/>
          </p:nvSpPr>
          <p:spPr>
            <a:xfrm>
              <a:off x="1758035" y="103442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Older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60" name="Rektangel 59">
              <a:extLst>
                <a:ext uri="{FF2B5EF4-FFF2-40B4-BE49-F238E27FC236}">
                  <a16:creationId xmlns:a16="http://schemas.microsoft.com/office/drawing/2014/main" id="{3A852997-582B-E90B-E1D1-58E3341A229A}"/>
                </a:ext>
              </a:extLst>
            </p:cNvPr>
            <p:cNvSpPr/>
            <p:nvPr/>
          </p:nvSpPr>
          <p:spPr>
            <a:xfrm>
              <a:off x="2882967" y="463056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Newer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6271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7530AF0D-477E-4A3F-9345-FCD9B7BD0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2002971" y="1196843"/>
            <a:ext cx="977666" cy="806128"/>
            <a:chOff x="11128500" y="1462126"/>
            <a:chExt cx="977666" cy="806128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128500" y="1462126"/>
              <a:ext cx="977666" cy="46166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Leclerc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>
              <a:off x="11617333" y="1923792"/>
              <a:ext cx="22796" cy="344462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uppe 19">
            <a:extLst>
              <a:ext uri="{FF2B5EF4-FFF2-40B4-BE49-F238E27FC236}">
                <a16:creationId xmlns:a16="http://schemas.microsoft.com/office/drawing/2014/main" id="{45D1E34B-ACE6-08E3-B103-1FC635DCBD30}"/>
              </a:ext>
            </a:extLst>
          </p:cNvPr>
          <p:cNvGrpSpPr/>
          <p:nvPr/>
        </p:nvGrpSpPr>
        <p:grpSpPr>
          <a:xfrm>
            <a:off x="3976440" y="531055"/>
            <a:ext cx="977666" cy="709916"/>
            <a:chOff x="10841098" y="1600391"/>
            <a:chExt cx="977666" cy="709916"/>
          </a:xfrm>
          <a:solidFill>
            <a:schemeClr val="bg1">
              <a:alpha val="81000"/>
            </a:schemeClr>
          </a:solidFill>
        </p:grpSpPr>
        <p:sp>
          <p:nvSpPr>
            <p:cNvPr id="21" name="Rektangel 20">
              <a:extLst>
                <a:ext uri="{FF2B5EF4-FFF2-40B4-BE49-F238E27FC236}">
                  <a16:creationId xmlns:a16="http://schemas.microsoft.com/office/drawing/2014/main" id="{5122B10C-14E8-71B9-2CC6-FF9C5C056BC4}"/>
                </a:ext>
              </a:extLst>
            </p:cNvPr>
            <p:cNvSpPr/>
            <p:nvPr/>
          </p:nvSpPr>
          <p:spPr>
            <a:xfrm>
              <a:off x="10841098" y="1600391"/>
              <a:ext cx="977666" cy="46166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Chieftain MK.3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2" name="Rett linje 21">
              <a:extLst>
                <a:ext uri="{FF2B5EF4-FFF2-40B4-BE49-F238E27FC236}">
                  <a16:creationId xmlns:a16="http://schemas.microsoft.com/office/drawing/2014/main" id="{F8E082B7-7106-0546-A4A0-2957851FF67E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>
              <a:off x="11329931" y="2062057"/>
              <a:ext cx="19641" cy="248250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uppe 22">
            <a:extLst>
              <a:ext uri="{FF2B5EF4-FFF2-40B4-BE49-F238E27FC236}">
                <a16:creationId xmlns:a16="http://schemas.microsoft.com/office/drawing/2014/main" id="{567F2BCD-9166-4BA6-1942-353E6A0DE1FE}"/>
              </a:ext>
            </a:extLst>
          </p:cNvPr>
          <p:cNvGrpSpPr/>
          <p:nvPr/>
        </p:nvGrpSpPr>
        <p:grpSpPr>
          <a:xfrm>
            <a:off x="5150859" y="634900"/>
            <a:ext cx="977666" cy="787253"/>
            <a:chOff x="11095886" y="1377481"/>
            <a:chExt cx="977666" cy="787253"/>
          </a:xfrm>
          <a:solidFill>
            <a:schemeClr val="bg1">
              <a:alpha val="81000"/>
            </a:schemeClr>
          </a:solidFill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A2699ADD-7BD6-3E2C-19C6-E35B1AB9F62C}"/>
                </a:ext>
              </a:extLst>
            </p:cNvPr>
            <p:cNvSpPr/>
            <p:nvPr/>
          </p:nvSpPr>
          <p:spPr>
            <a:xfrm>
              <a:off x="11095886" y="1377481"/>
              <a:ext cx="977666" cy="46166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Leopard 1A3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Rett linje 24">
              <a:extLst>
                <a:ext uri="{FF2B5EF4-FFF2-40B4-BE49-F238E27FC236}">
                  <a16:creationId xmlns:a16="http://schemas.microsoft.com/office/drawing/2014/main" id="{B4C396E2-7720-88F8-1097-FD5C143E8EA9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11571446" y="1839147"/>
              <a:ext cx="13273" cy="325587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uppe 28">
            <a:extLst>
              <a:ext uri="{FF2B5EF4-FFF2-40B4-BE49-F238E27FC236}">
                <a16:creationId xmlns:a16="http://schemas.microsoft.com/office/drawing/2014/main" id="{2B5FE799-5236-7DE3-0639-ED2AA616436C}"/>
              </a:ext>
            </a:extLst>
          </p:cNvPr>
          <p:cNvGrpSpPr/>
          <p:nvPr/>
        </p:nvGrpSpPr>
        <p:grpSpPr>
          <a:xfrm>
            <a:off x="6439747" y="797693"/>
            <a:ext cx="977666" cy="737193"/>
            <a:chOff x="11095886" y="1377481"/>
            <a:chExt cx="977666" cy="737193"/>
          </a:xfrm>
          <a:solidFill>
            <a:schemeClr val="bg1">
              <a:alpha val="81000"/>
            </a:schemeClr>
          </a:solidFill>
        </p:grpSpPr>
        <p:sp>
          <p:nvSpPr>
            <p:cNvPr id="32" name="Rektangel 31">
              <a:extLst>
                <a:ext uri="{FF2B5EF4-FFF2-40B4-BE49-F238E27FC236}">
                  <a16:creationId xmlns:a16="http://schemas.microsoft.com/office/drawing/2014/main" id="{175FFB77-FC5C-FC31-8710-E1541F2C6C14}"/>
                </a:ext>
              </a:extLst>
            </p:cNvPr>
            <p:cNvSpPr/>
            <p:nvPr/>
          </p:nvSpPr>
          <p:spPr>
            <a:xfrm>
              <a:off x="11095886" y="1377481"/>
              <a:ext cx="977666" cy="46166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M60A3 Patton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Rett linje 33">
              <a:extLst>
                <a:ext uri="{FF2B5EF4-FFF2-40B4-BE49-F238E27FC236}">
                  <a16:creationId xmlns:a16="http://schemas.microsoft.com/office/drawing/2014/main" id="{FFDE7C48-CE96-B8EE-FC60-9440B7F25084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>
              <a:off x="11427053" y="1839147"/>
              <a:ext cx="157666" cy="275527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kstSylinder 1">
            <a:extLst>
              <a:ext uri="{FF2B5EF4-FFF2-40B4-BE49-F238E27FC236}">
                <a16:creationId xmlns:a16="http://schemas.microsoft.com/office/drawing/2014/main" id="{87EAE303-4591-A7A4-AC03-C6B53393F8F0}"/>
              </a:ext>
            </a:extLst>
          </p:cNvPr>
          <p:cNvSpPr txBox="1"/>
          <p:nvPr/>
        </p:nvSpPr>
        <p:spPr>
          <a:xfrm>
            <a:off x="115162" y="138718"/>
            <a:ext cx="3568734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Armor </a:t>
            </a:r>
            <a:r>
              <a:rPr lang="en-US" sz="2400" dirty="0">
                <a:sym typeface="Wingdings" panose="05000000000000000000" pitchFamily="2" charset="2"/>
              </a:rPr>
              <a:t> Main battle tank</a:t>
            </a:r>
            <a:endParaRPr lang="en-150" sz="2400" dirty="0"/>
          </a:p>
        </p:txBody>
      </p:sp>
      <p:grpSp>
        <p:nvGrpSpPr>
          <p:cNvPr id="8" name="Gruppe 7">
            <a:extLst>
              <a:ext uri="{FF2B5EF4-FFF2-40B4-BE49-F238E27FC236}">
                <a16:creationId xmlns:a16="http://schemas.microsoft.com/office/drawing/2014/main" id="{44E89EFB-A667-E09B-2A88-C2EE2CA0895D}"/>
              </a:ext>
            </a:extLst>
          </p:cNvPr>
          <p:cNvGrpSpPr/>
          <p:nvPr/>
        </p:nvGrpSpPr>
        <p:grpSpPr>
          <a:xfrm>
            <a:off x="7730257" y="967795"/>
            <a:ext cx="977666" cy="882776"/>
            <a:chOff x="11095886" y="1377482"/>
            <a:chExt cx="977666" cy="882776"/>
          </a:xfrm>
          <a:solidFill>
            <a:schemeClr val="bg1">
              <a:alpha val="81000"/>
            </a:schemeClr>
          </a:solidFill>
        </p:grpSpPr>
        <p:sp>
          <p:nvSpPr>
            <p:cNvPr id="15" name="Rektangel 14">
              <a:extLst>
                <a:ext uri="{FF2B5EF4-FFF2-40B4-BE49-F238E27FC236}">
                  <a16:creationId xmlns:a16="http://schemas.microsoft.com/office/drawing/2014/main" id="{FDAD5EDB-92F9-BAED-44D1-DC740B88DB74}"/>
                </a:ext>
              </a:extLst>
            </p:cNvPr>
            <p:cNvSpPr/>
            <p:nvPr/>
          </p:nvSpPr>
          <p:spPr>
            <a:xfrm>
              <a:off x="11095886" y="1377482"/>
              <a:ext cx="977666" cy="46166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Leopard 2A4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1" name="Rett linje 30">
              <a:extLst>
                <a:ext uri="{FF2B5EF4-FFF2-40B4-BE49-F238E27FC236}">
                  <a16:creationId xmlns:a16="http://schemas.microsoft.com/office/drawing/2014/main" id="{CD1E5B5F-3D99-1D6A-B234-040D493A26FF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 flipH="1">
              <a:off x="11388400" y="1839148"/>
              <a:ext cx="196319" cy="421110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06689A6C-DAC4-C987-3C3E-A1DCE98D6E76}"/>
              </a:ext>
            </a:extLst>
          </p:cNvPr>
          <p:cNvGrpSpPr/>
          <p:nvPr/>
        </p:nvGrpSpPr>
        <p:grpSpPr>
          <a:xfrm>
            <a:off x="9108142" y="1179088"/>
            <a:ext cx="977666" cy="910969"/>
            <a:chOff x="11095886" y="1377482"/>
            <a:chExt cx="977666" cy="910969"/>
          </a:xfrm>
          <a:solidFill>
            <a:schemeClr val="bg1">
              <a:alpha val="81000"/>
            </a:schemeClr>
          </a:solidFill>
        </p:grpSpPr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894275E2-43FB-E57A-39A4-2C5E39886599}"/>
                </a:ext>
              </a:extLst>
            </p:cNvPr>
            <p:cNvSpPr/>
            <p:nvPr/>
          </p:nvSpPr>
          <p:spPr>
            <a:xfrm>
              <a:off x="11095886" y="1377482"/>
              <a:ext cx="977666" cy="46166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Leopard 2A4 Trs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Rett linje 35">
              <a:extLst>
                <a:ext uri="{FF2B5EF4-FFF2-40B4-BE49-F238E27FC236}">
                  <a16:creationId xmlns:a16="http://schemas.microsoft.com/office/drawing/2014/main" id="{335C5847-85F4-F204-EB60-4A7D364AF429}"/>
                </a:ext>
              </a:extLst>
            </p:cNvPr>
            <p:cNvCxnSpPr>
              <a:cxnSpLocks/>
              <a:stCxn id="35" idx="2"/>
            </p:cNvCxnSpPr>
            <p:nvPr/>
          </p:nvCxnSpPr>
          <p:spPr>
            <a:xfrm flipH="1">
              <a:off x="11371230" y="1839148"/>
              <a:ext cx="213489" cy="449303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uppe 36">
            <a:extLst>
              <a:ext uri="{FF2B5EF4-FFF2-40B4-BE49-F238E27FC236}">
                <a16:creationId xmlns:a16="http://schemas.microsoft.com/office/drawing/2014/main" id="{87D5E5F0-0042-9D5C-9071-60DEA2EDAA57}"/>
              </a:ext>
            </a:extLst>
          </p:cNvPr>
          <p:cNvGrpSpPr/>
          <p:nvPr/>
        </p:nvGrpSpPr>
        <p:grpSpPr>
          <a:xfrm>
            <a:off x="10775916" y="1501968"/>
            <a:ext cx="977666" cy="794918"/>
            <a:chOff x="11019719" y="1564102"/>
            <a:chExt cx="977666" cy="794918"/>
          </a:xfrm>
          <a:solidFill>
            <a:schemeClr val="bg1">
              <a:alpha val="81000"/>
            </a:schemeClr>
          </a:solidFill>
        </p:grpSpPr>
        <p:sp>
          <p:nvSpPr>
            <p:cNvPr id="38" name="Rektangel 37">
              <a:extLst>
                <a:ext uri="{FF2B5EF4-FFF2-40B4-BE49-F238E27FC236}">
                  <a16:creationId xmlns:a16="http://schemas.microsoft.com/office/drawing/2014/main" id="{44F75B15-3C7C-9564-4EE1-4CACA8EA6112}"/>
                </a:ext>
              </a:extLst>
            </p:cNvPr>
            <p:cNvSpPr/>
            <p:nvPr/>
          </p:nvSpPr>
          <p:spPr>
            <a:xfrm>
              <a:off x="11019719" y="1564102"/>
              <a:ext cx="977666" cy="461667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M1A2 Abrams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9" name="Rett linje 38">
              <a:extLst>
                <a:ext uri="{FF2B5EF4-FFF2-40B4-BE49-F238E27FC236}">
                  <a16:creationId xmlns:a16="http://schemas.microsoft.com/office/drawing/2014/main" id="{9F8CB3B9-21E2-E31F-0A30-FAA6E3E77A1C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11401660" y="2025769"/>
              <a:ext cx="106892" cy="333251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uppe 42">
            <a:extLst>
              <a:ext uri="{FF2B5EF4-FFF2-40B4-BE49-F238E27FC236}">
                <a16:creationId xmlns:a16="http://schemas.microsoft.com/office/drawing/2014/main" id="{526AC26F-A1A2-961A-4ADB-6B3DD2FC494A}"/>
              </a:ext>
            </a:extLst>
          </p:cNvPr>
          <p:cNvGrpSpPr/>
          <p:nvPr/>
        </p:nvGrpSpPr>
        <p:grpSpPr>
          <a:xfrm>
            <a:off x="664904" y="3690257"/>
            <a:ext cx="1338067" cy="631774"/>
            <a:chOff x="11060352" y="829598"/>
            <a:chExt cx="1338067" cy="631774"/>
          </a:xfrm>
          <a:solidFill>
            <a:schemeClr val="bg1">
              <a:alpha val="81000"/>
            </a:schemeClr>
          </a:solidFill>
        </p:grpSpPr>
        <p:sp>
          <p:nvSpPr>
            <p:cNvPr id="44" name="Rektangel 43">
              <a:extLst>
                <a:ext uri="{FF2B5EF4-FFF2-40B4-BE49-F238E27FC236}">
                  <a16:creationId xmlns:a16="http://schemas.microsoft.com/office/drawing/2014/main" id="{E44F41C0-CB78-423D-2CDF-BDD644488147}"/>
                </a:ext>
              </a:extLst>
            </p:cNvPr>
            <p:cNvSpPr/>
            <p:nvPr/>
          </p:nvSpPr>
          <p:spPr>
            <a:xfrm>
              <a:off x="11060352" y="960911"/>
              <a:ext cx="977666" cy="500461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Leopard 2A5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5" name="Rett linje 44">
              <a:extLst>
                <a:ext uri="{FF2B5EF4-FFF2-40B4-BE49-F238E27FC236}">
                  <a16:creationId xmlns:a16="http://schemas.microsoft.com/office/drawing/2014/main" id="{0664CD6B-1C20-6082-2B93-5D18ACD11A06}"/>
                </a:ext>
              </a:extLst>
            </p:cNvPr>
            <p:cNvCxnSpPr>
              <a:cxnSpLocks/>
              <a:stCxn id="44" idx="3"/>
            </p:cNvCxnSpPr>
            <p:nvPr/>
          </p:nvCxnSpPr>
          <p:spPr>
            <a:xfrm flipV="1">
              <a:off x="12038018" y="829598"/>
              <a:ext cx="360401" cy="381544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uppe 45">
            <a:extLst>
              <a:ext uri="{FF2B5EF4-FFF2-40B4-BE49-F238E27FC236}">
                <a16:creationId xmlns:a16="http://schemas.microsoft.com/office/drawing/2014/main" id="{011BD018-2E91-44A3-A54F-069D8B8D95D8}"/>
              </a:ext>
            </a:extLst>
          </p:cNvPr>
          <p:cNvGrpSpPr/>
          <p:nvPr/>
        </p:nvGrpSpPr>
        <p:grpSpPr>
          <a:xfrm>
            <a:off x="2796306" y="4322032"/>
            <a:ext cx="977666" cy="1024643"/>
            <a:chOff x="11226215" y="760480"/>
            <a:chExt cx="977666" cy="1024643"/>
          </a:xfrm>
          <a:solidFill>
            <a:schemeClr val="bg1">
              <a:alpha val="81000"/>
            </a:schemeClr>
          </a:solidFill>
        </p:grpSpPr>
        <p:sp>
          <p:nvSpPr>
            <p:cNvPr id="47" name="Rektangel 46">
              <a:extLst>
                <a:ext uri="{FF2B5EF4-FFF2-40B4-BE49-F238E27FC236}">
                  <a16:creationId xmlns:a16="http://schemas.microsoft.com/office/drawing/2014/main" id="{FD03B32E-7BCD-C5CB-C28A-374826A9B8D8}"/>
                </a:ext>
              </a:extLst>
            </p:cNvPr>
            <p:cNvSpPr/>
            <p:nvPr/>
          </p:nvSpPr>
          <p:spPr>
            <a:xfrm>
              <a:off x="11226215" y="1260941"/>
              <a:ext cx="977666" cy="524182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Challenger II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8" name="Rett linje 47">
              <a:extLst>
                <a:ext uri="{FF2B5EF4-FFF2-40B4-BE49-F238E27FC236}">
                  <a16:creationId xmlns:a16="http://schemas.microsoft.com/office/drawing/2014/main" id="{1D7C50FD-5E98-CB7C-5835-6373A1E4F56F}"/>
                </a:ext>
              </a:extLst>
            </p:cNvPr>
            <p:cNvCxnSpPr>
              <a:cxnSpLocks/>
              <a:stCxn id="47" idx="0"/>
            </p:cNvCxnSpPr>
            <p:nvPr/>
          </p:nvCxnSpPr>
          <p:spPr>
            <a:xfrm flipV="1">
              <a:off x="11715048" y="760480"/>
              <a:ext cx="285076" cy="500461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uppe 48">
            <a:extLst>
              <a:ext uri="{FF2B5EF4-FFF2-40B4-BE49-F238E27FC236}">
                <a16:creationId xmlns:a16="http://schemas.microsoft.com/office/drawing/2014/main" id="{E3E0A8C2-6E78-F28E-A6EF-ABCF63226FCC}"/>
              </a:ext>
            </a:extLst>
          </p:cNvPr>
          <p:cNvGrpSpPr/>
          <p:nvPr/>
        </p:nvGrpSpPr>
        <p:grpSpPr>
          <a:xfrm>
            <a:off x="3933725" y="5139256"/>
            <a:ext cx="977666" cy="985849"/>
            <a:chOff x="11095886" y="853298"/>
            <a:chExt cx="977666" cy="985849"/>
          </a:xfrm>
          <a:solidFill>
            <a:schemeClr val="bg1">
              <a:alpha val="81000"/>
            </a:schemeClr>
          </a:solidFill>
        </p:grpSpPr>
        <p:sp>
          <p:nvSpPr>
            <p:cNvPr id="50" name="Rektangel 49">
              <a:extLst>
                <a:ext uri="{FF2B5EF4-FFF2-40B4-BE49-F238E27FC236}">
                  <a16:creationId xmlns:a16="http://schemas.microsoft.com/office/drawing/2014/main" id="{83350226-C3B4-EDB8-AD1E-F6D332D24809}"/>
                </a:ext>
              </a:extLst>
            </p:cNvPr>
            <p:cNvSpPr/>
            <p:nvPr/>
          </p:nvSpPr>
          <p:spPr>
            <a:xfrm>
              <a:off x="11095886" y="1377480"/>
              <a:ext cx="977666" cy="461667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Merkava IV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1" name="Rett linje 50">
              <a:extLst>
                <a:ext uri="{FF2B5EF4-FFF2-40B4-BE49-F238E27FC236}">
                  <a16:creationId xmlns:a16="http://schemas.microsoft.com/office/drawing/2014/main" id="{C4859847-0952-2441-E087-14404A7CB688}"/>
                </a:ext>
              </a:extLst>
            </p:cNvPr>
            <p:cNvCxnSpPr>
              <a:cxnSpLocks/>
              <a:stCxn id="50" idx="0"/>
            </p:cNvCxnSpPr>
            <p:nvPr/>
          </p:nvCxnSpPr>
          <p:spPr>
            <a:xfrm flipV="1">
              <a:off x="11584719" y="853298"/>
              <a:ext cx="349195" cy="524182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uppe 51">
            <a:extLst>
              <a:ext uri="{FF2B5EF4-FFF2-40B4-BE49-F238E27FC236}">
                <a16:creationId xmlns:a16="http://schemas.microsoft.com/office/drawing/2014/main" id="{0846F417-2BB3-877B-9149-459E702A2B29}"/>
              </a:ext>
            </a:extLst>
          </p:cNvPr>
          <p:cNvGrpSpPr/>
          <p:nvPr/>
        </p:nvGrpSpPr>
        <p:grpSpPr>
          <a:xfrm>
            <a:off x="8609089" y="5792212"/>
            <a:ext cx="1481763" cy="525581"/>
            <a:chOff x="10591789" y="1313566"/>
            <a:chExt cx="1481763" cy="525581"/>
          </a:xfrm>
          <a:solidFill>
            <a:schemeClr val="bg1">
              <a:alpha val="81000"/>
            </a:schemeClr>
          </a:solidFill>
        </p:grpSpPr>
        <p:sp>
          <p:nvSpPr>
            <p:cNvPr id="53" name="Rektangel 52">
              <a:extLst>
                <a:ext uri="{FF2B5EF4-FFF2-40B4-BE49-F238E27FC236}">
                  <a16:creationId xmlns:a16="http://schemas.microsoft.com/office/drawing/2014/main" id="{64294751-07D1-541F-919F-2255F0ADE8C1}"/>
                </a:ext>
              </a:extLst>
            </p:cNvPr>
            <p:cNvSpPr/>
            <p:nvPr/>
          </p:nvSpPr>
          <p:spPr>
            <a:xfrm>
              <a:off x="11095886" y="1377480"/>
              <a:ext cx="977666" cy="461667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MTB Leopard 2A6M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4" name="Rett linje 53">
              <a:extLst>
                <a:ext uri="{FF2B5EF4-FFF2-40B4-BE49-F238E27FC236}">
                  <a16:creationId xmlns:a16="http://schemas.microsoft.com/office/drawing/2014/main" id="{D5B170F0-98D3-C50A-707B-6D7C8A1899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1789" y="1313566"/>
              <a:ext cx="504097" cy="192688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pe 95">
            <a:extLst>
              <a:ext uri="{FF2B5EF4-FFF2-40B4-BE49-F238E27FC236}">
                <a16:creationId xmlns:a16="http://schemas.microsoft.com/office/drawing/2014/main" id="{04CFBA83-D2A3-DE0C-18F8-EC12C58F01C9}"/>
              </a:ext>
            </a:extLst>
          </p:cNvPr>
          <p:cNvGrpSpPr/>
          <p:nvPr/>
        </p:nvGrpSpPr>
        <p:grpSpPr>
          <a:xfrm>
            <a:off x="10085808" y="5055093"/>
            <a:ext cx="1722189" cy="692508"/>
            <a:chOff x="1758035" y="103442"/>
            <a:chExt cx="1722189" cy="692508"/>
          </a:xfrm>
        </p:grpSpPr>
        <p:cxnSp>
          <p:nvCxnSpPr>
            <p:cNvPr id="97" name="Kobling: buet 96">
              <a:extLst>
                <a:ext uri="{FF2B5EF4-FFF2-40B4-BE49-F238E27FC236}">
                  <a16:creationId xmlns:a16="http://schemas.microsoft.com/office/drawing/2014/main" id="{450F6A29-C7BB-046B-18E3-09B32FD69A0F}"/>
                </a:ext>
              </a:extLst>
            </p:cNvPr>
            <p:cNvCxnSpPr>
              <a:cxnSpLocks/>
            </p:cNvCxnSpPr>
            <p:nvPr/>
          </p:nvCxnSpPr>
          <p:spPr>
            <a:xfrm>
              <a:off x="2337869" y="291690"/>
              <a:ext cx="383669" cy="175704"/>
            </a:xfrm>
            <a:prstGeom prst="curvedConnector3">
              <a:avLst>
                <a:gd name="adj1" fmla="val 228748"/>
              </a:avLst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Kobling: buet 97">
              <a:extLst>
                <a:ext uri="{FF2B5EF4-FFF2-40B4-BE49-F238E27FC236}">
                  <a16:creationId xmlns:a16="http://schemas.microsoft.com/office/drawing/2014/main" id="{1CDF582B-D2FA-21B0-E57F-56DE894AAA27}"/>
                </a:ext>
              </a:extLst>
            </p:cNvPr>
            <p:cNvCxnSpPr>
              <a:cxnSpLocks/>
            </p:cNvCxnSpPr>
            <p:nvPr/>
          </p:nvCxnSpPr>
          <p:spPr>
            <a:xfrm>
              <a:off x="2714543" y="467394"/>
              <a:ext cx="159395" cy="152400"/>
            </a:xfrm>
            <a:prstGeom prst="curvedConnector3">
              <a:avLst>
                <a:gd name="adj1" fmla="val -270980"/>
              </a:avLst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Rektangel 98">
              <a:extLst>
                <a:ext uri="{FF2B5EF4-FFF2-40B4-BE49-F238E27FC236}">
                  <a16:creationId xmlns:a16="http://schemas.microsoft.com/office/drawing/2014/main" id="{7C5E0DB2-7E5A-4780-28C9-229B6AEC12A9}"/>
                </a:ext>
              </a:extLst>
            </p:cNvPr>
            <p:cNvSpPr/>
            <p:nvPr/>
          </p:nvSpPr>
          <p:spPr>
            <a:xfrm>
              <a:off x="1758035" y="103442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Older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00" name="Rektangel 99">
              <a:extLst>
                <a:ext uri="{FF2B5EF4-FFF2-40B4-BE49-F238E27FC236}">
                  <a16:creationId xmlns:a16="http://schemas.microsoft.com/office/drawing/2014/main" id="{EE71976B-3D06-59EB-E9CC-864D57C41792}"/>
                </a:ext>
              </a:extLst>
            </p:cNvPr>
            <p:cNvSpPr/>
            <p:nvPr/>
          </p:nvSpPr>
          <p:spPr>
            <a:xfrm>
              <a:off x="2882967" y="463056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Newer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2986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5B0EEA20-2AC9-7E00-1C31-8681250A8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2400549" y="5854971"/>
            <a:ext cx="977666" cy="799892"/>
            <a:chOff x="11095886" y="835133"/>
            <a:chExt cx="977666" cy="799892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95886" y="1173360"/>
              <a:ext cx="977666" cy="46166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Scout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BRDM-2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H="1" flipV="1">
              <a:off x="11286137" y="835133"/>
              <a:ext cx="298582" cy="338227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uppe 49">
            <a:extLst>
              <a:ext uri="{FF2B5EF4-FFF2-40B4-BE49-F238E27FC236}">
                <a16:creationId xmlns:a16="http://schemas.microsoft.com/office/drawing/2014/main" id="{6792B8C1-0DC2-4F88-6CD8-21A50A8D6A20}"/>
              </a:ext>
            </a:extLst>
          </p:cNvPr>
          <p:cNvGrpSpPr/>
          <p:nvPr/>
        </p:nvGrpSpPr>
        <p:grpSpPr>
          <a:xfrm>
            <a:off x="5607167" y="5892892"/>
            <a:ext cx="977666" cy="743959"/>
            <a:chOff x="10359034" y="1748135"/>
            <a:chExt cx="977666" cy="743959"/>
          </a:xfrm>
          <a:solidFill>
            <a:schemeClr val="bg1">
              <a:alpha val="81000"/>
            </a:schemeClr>
          </a:solidFill>
        </p:grpSpPr>
        <p:sp>
          <p:nvSpPr>
            <p:cNvPr id="51" name="Rektangel 50">
              <a:extLst>
                <a:ext uri="{FF2B5EF4-FFF2-40B4-BE49-F238E27FC236}">
                  <a16:creationId xmlns:a16="http://schemas.microsoft.com/office/drawing/2014/main" id="{E86095CD-8224-90FB-F4AD-55642A397576}"/>
                </a:ext>
              </a:extLst>
            </p:cNvPr>
            <p:cNvSpPr/>
            <p:nvPr/>
          </p:nvSpPr>
          <p:spPr>
            <a:xfrm>
              <a:off x="10359034" y="2030429"/>
              <a:ext cx="977666" cy="461665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Scout HMMWV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Rett linje 51">
              <a:extLst>
                <a:ext uri="{FF2B5EF4-FFF2-40B4-BE49-F238E27FC236}">
                  <a16:creationId xmlns:a16="http://schemas.microsoft.com/office/drawing/2014/main" id="{D2FA5F16-B3AB-BBA4-01E2-7D5DF4587430}"/>
                </a:ext>
              </a:extLst>
            </p:cNvPr>
            <p:cNvCxnSpPr>
              <a:cxnSpLocks/>
              <a:endCxn id="51" idx="0"/>
            </p:cNvCxnSpPr>
            <p:nvPr/>
          </p:nvCxnSpPr>
          <p:spPr>
            <a:xfrm>
              <a:off x="10822992" y="1748135"/>
              <a:ext cx="24875" cy="282294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uppe 3">
            <a:extLst>
              <a:ext uri="{FF2B5EF4-FFF2-40B4-BE49-F238E27FC236}">
                <a16:creationId xmlns:a16="http://schemas.microsoft.com/office/drawing/2014/main" id="{96758A0E-05BD-E60A-0FE4-6843484AD240}"/>
              </a:ext>
            </a:extLst>
          </p:cNvPr>
          <p:cNvGrpSpPr/>
          <p:nvPr/>
        </p:nvGrpSpPr>
        <p:grpSpPr>
          <a:xfrm>
            <a:off x="8330180" y="5573486"/>
            <a:ext cx="977666" cy="922663"/>
            <a:chOff x="8372440" y="596863"/>
            <a:chExt cx="977666" cy="1005062"/>
          </a:xfrm>
          <a:solidFill>
            <a:schemeClr val="bg1">
              <a:alpha val="81000"/>
            </a:schemeClr>
          </a:solidFill>
        </p:grpSpPr>
        <p:sp>
          <p:nvSpPr>
            <p:cNvPr id="5" name="Rektangel 4">
              <a:extLst>
                <a:ext uri="{FF2B5EF4-FFF2-40B4-BE49-F238E27FC236}">
                  <a16:creationId xmlns:a16="http://schemas.microsoft.com/office/drawing/2014/main" id="{0DE4ED61-17F0-3F51-E688-DEDA366C6F88}"/>
                </a:ext>
              </a:extLst>
            </p:cNvPr>
            <p:cNvSpPr/>
            <p:nvPr/>
          </p:nvSpPr>
          <p:spPr>
            <a:xfrm>
              <a:off x="8372440" y="1079410"/>
              <a:ext cx="977666" cy="522515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Scout Cobra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Rett linje 5">
              <a:extLst>
                <a:ext uri="{FF2B5EF4-FFF2-40B4-BE49-F238E27FC236}">
                  <a16:creationId xmlns:a16="http://schemas.microsoft.com/office/drawing/2014/main" id="{EC74BED7-23D5-8173-DF40-5C793F531704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 flipV="1">
              <a:off x="8861273" y="596863"/>
              <a:ext cx="458730" cy="482547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e 12">
            <a:extLst>
              <a:ext uri="{FF2B5EF4-FFF2-40B4-BE49-F238E27FC236}">
                <a16:creationId xmlns:a16="http://schemas.microsoft.com/office/drawing/2014/main" id="{000BB635-E4C3-6AA2-B6B7-6D01EF97B6A9}"/>
              </a:ext>
            </a:extLst>
          </p:cNvPr>
          <p:cNvGrpSpPr/>
          <p:nvPr/>
        </p:nvGrpSpPr>
        <p:grpSpPr>
          <a:xfrm>
            <a:off x="7434044" y="361851"/>
            <a:ext cx="977666" cy="745551"/>
            <a:chOff x="9956209" y="569657"/>
            <a:chExt cx="977666" cy="745551"/>
          </a:xfrm>
          <a:solidFill>
            <a:schemeClr val="bg1">
              <a:alpha val="81000"/>
            </a:schemeClr>
          </a:solidFill>
        </p:grpSpPr>
        <p:sp>
          <p:nvSpPr>
            <p:cNvPr id="20" name="Rektangel 19">
              <a:extLst>
                <a:ext uri="{FF2B5EF4-FFF2-40B4-BE49-F238E27FC236}">
                  <a16:creationId xmlns:a16="http://schemas.microsoft.com/office/drawing/2014/main" id="{A9FAD140-9A3F-B382-C2E6-3ABDCCEBAD23}"/>
                </a:ext>
              </a:extLst>
            </p:cNvPr>
            <p:cNvSpPr/>
            <p:nvPr/>
          </p:nvSpPr>
          <p:spPr>
            <a:xfrm>
              <a:off x="9956209" y="569657"/>
              <a:ext cx="977666" cy="46166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Scout LC with DSHK 12.7mm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Rett linje 28">
              <a:extLst>
                <a:ext uri="{FF2B5EF4-FFF2-40B4-BE49-F238E27FC236}">
                  <a16:creationId xmlns:a16="http://schemas.microsoft.com/office/drawing/2014/main" id="{0E62A7BA-EF32-9BA2-309A-110AC27C7CFD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V="1">
              <a:off x="10120394" y="1031322"/>
              <a:ext cx="324648" cy="283886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2F67B089-DFDE-586F-D91A-67080C89055B}"/>
              </a:ext>
            </a:extLst>
          </p:cNvPr>
          <p:cNvGrpSpPr/>
          <p:nvPr/>
        </p:nvGrpSpPr>
        <p:grpSpPr>
          <a:xfrm>
            <a:off x="4529638" y="169046"/>
            <a:ext cx="977666" cy="753415"/>
            <a:chOff x="10000356" y="570698"/>
            <a:chExt cx="977666" cy="753415"/>
          </a:xfrm>
          <a:solidFill>
            <a:schemeClr val="bg1">
              <a:alpha val="81000"/>
            </a:schemeClr>
          </a:solidFill>
        </p:grpSpPr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5D952835-567B-D64D-57A4-C0F475F64FAA}"/>
                </a:ext>
              </a:extLst>
            </p:cNvPr>
            <p:cNvSpPr/>
            <p:nvPr/>
          </p:nvSpPr>
          <p:spPr>
            <a:xfrm>
              <a:off x="10000356" y="570698"/>
              <a:ext cx="977666" cy="46166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Scout HL with KORD 12.7mm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Rett linje 35">
              <a:extLst>
                <a:ext uri="{FF2B5EF4-FFF2-40B4-BE49-F238E27FC236}">
                  <a16:creationId xmlns:a16="http://schemas.microsoft.com/office/drawing/2014/main" id="{F5D5B542-967C-F157-136E-3411547B296B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V="1">
              <a:off x="10271318" y="1032363"/>
              <a:ext cx="217871" cy="291750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e 10">
            <a:extLst>
              <a:ext uri="{FF2B5EF4-FFF2-40B4-BE49-F238E27FC236}">
                <a16:creationId xmlns:a16="http://schemas.microsoft.com/office/drawing/2014/main" id="{B9E6D497-7AA8-26F0-774A-860FC10B85E0}"/>
              </a:ext>
            </a:extLst>
          </p:cNvPr>
          <p:cNvGrpSpPr/>
          <p:nvPr/>
        </p:nvGrpSpPr>
        <p:grpSpPr>
          <a:xfrm>
            <a:off x="10199470" y="292659"/>
            <a:ext cx="977666" cy="776586"/>
            <a:chOff x="10246023" y="2088395"/>
            <a:chExt cx="977666" cy="776586"/>
          </a:xfrm>
          <a:solidFill>
            <a:schemeClr val="bg1">
              <a:alpha val="81000"/>
            </a:schemeClr>
          </a:solidFill>
        </p:grpSpPr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24D1D16F-624C-A74C-5CEB-02198896AA78}"/>
                </a:ext>
              </a:extLst>
            </p:cNvPr>
            <p:cNvSpPr/>
            <p:nvPr/>
          </p:nvSpPr>
          <p:spPr>
            <a:xfrm>
              <a:off x="10246023" y="2088395"/>
              <a:ext cx="977666" cy="483927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Scout LC with KORD 12.7mm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Rett linje 13">
              <a:extLst>
                <a:ext uri="{FF2B5EF4-FFF2-40B4-BE49-F238E27FC236}">
                  <a16:creationId xmlns:a16="http://schemas.microsoft.com/office/drawing/2014/main" id="{F6059E31-8E7B-BADC-05AD-81CB67E1A29A}"/>
                </a:ext>
              </a:extLst>
            </p:cNvPr>
            <p:cNvCxnSpPr>
              <a:cxnSpLocks/>
              <a:endCxn id="12" idx="2"/>
            </p:cNvCxnSpPr>
            <p:nvPr/>
          </p:nvCxnSpPr>
          <p:spPr>
            <a:xfrm flipV="1">
              <a:off x="10490534" y="2572322"/>
              <a:ext cx="244322" cy="292659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ktangel 54">
            <a:extLst>
              <a:ext uri="{FF2B5EF4-FFF2-40B4-BE49-F238E27FC236}">
                <a16:creationId xmlns:a16="http://schemas.microsoft.com/office/drawing/2014/main" id="{257029A7-1AAF-C4E4-CD21-DF2EB7DC4AFF}"/>
              </a:ext>
            </a:extLst>
          </p:cNvPr>
          <p:cNvSpPr/>
          <p:nvPr/>
        </p:nvSpPr>
        <p:spPr>
          <a:xfrm>
            <a:off x="158024" y="922461"/>
            <a:ext cx="977666" cy="479677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Scout HL with DSHK 12.7mm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56" name="Rett linje 55">
            <a:extLst>
              <a:ext uri="{FF2B5EF4-FFF2-40B4-BE49-F238E27FC236}">
                <a16:creationId xmlns:a16="http://schemas.microsoft.com/office/drawing/2014/main" id="{032A352A-07A9-AC73-BF8F-0FA88985A869}"/>
              </a:ext>
            </a:extLst>
          </p:cNvPr>
          <p:cNvCxnSpPr>
            <a:cxnSpLocks/>
            <a:stCxn id="55" idx="3"/>
          </p:cNvCxnSpPr>
          <p:nvPr/>
        </p:nvCxnSpPr>
        <p:spPr>
          <a:xfrm>
            <a:off x="1135690" y="1162300"/>
            <a:ext cx="301591" cy="142871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kstSylinder 1">
            <a:extLst>
              <a:ext uri="{FF2B5EF4-FFF2-40B4-BE49-F238E27FC236}">
                <a16:creationId xmlns:a16="http://schemas.microsoft.com/office/drawing/2014/main" id="{B9B295B4-9301-1858-636E-6EF9F7477DDA}"/>
              </a:ext>
            </a:extLst>
          </p:cNvPr>
          <p:cNvSpPr txBox="1"/>
          <p:nvPr/>
        </p:nvSpPr>
        <p:spPr>
          <a:xfrm>
            <a:off x="115162" y="138718"/>
            <a:ext cx="3288657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Armor </a:t>
            </a:r>
            <a:r>
              <a:rPr lang="en-US" sz="2400" dirty="0">
                <a:sym typeface="Wingdings" panose="05000000000000000000" pitchFamily="2" charset="2"/>
              </a:rPr>
              <a:t> Scout &amp; Recon</a:t>
            </a:r>
            <a:endParaRPr lang="en-150" sz="2400" dirty="0"/>
          </a:p>
        </p:txBody>
      </p:sp>
      <p:grpSp>
        <p:nvGrpSpPr>
          <p:cNvPr id="21" name="Gruppe 20">
            <a:extLst>
              <a:ext uri="{FF2B5EF4-FFF2-40B4-BE49-F238E27FC236}">
                <a16:creationId xmlns:a16="http://schemas.microsoft.com/office/drawing/2014/main" id="{DC75DAFD-C6E4-68D2-6CFA-E7571E92800E}"/>
              </a:ext>
            </a:extLst>
          </p:cNvPr>
          <p:cNvGrpSpPr/>
          <p:nvPr/>
        </p:nvGrpSpPr>
        <p:grpSpPr>
          <a:xfrm>
            <a:off x="10062992" y="6453252"/>
            <a:ext cx="1823068" cy="346849"/>
            <a:chOff x="9836708" y="110694"/>
            <a:chExt cx="1823068" cy="346849"/>
          </a:xfrm>
        </p:grpSpPr>
        <p:sp>
          <p:nvSpPr>
            <p:cNvPr id="22" name="Rektangel 21">
              <a:extLst>
                <a:ext uri="{FF2B5EF4-FFF2-40B4-BE49-F238E27FC236}">
                  <a16:creationId xmlns:a16="http://schemas.microsoft.com/office/drawing/2014/main" id="{95089FC8-D4D9-2906-5D52-D0F74E8D4842}"/>
                </a:ext>
              </a:extLst>
            </p:cNvPr>
            <p:cNvSpPr/>
            <p:nvPr/>
          </p:nvSpPr>
          <p:spPr>
            <a:xfrm>
              <a:off x="9836708" y="110694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Older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3" name="Rektangel 22">
              <a:extLst>
                <a:ext uri="{FF2B5EF4-FFF2-40B4-BE49-F238E27FC236}">
                  <a16:creationId xmlns:a16="http://schemas.microsoft.com/office/drawing/2014/main" id="{9227F1AD-15B9-3659-BF83-F782B71A4D4F}"/>
                </a:ext>
              </a:extLst>
            </p:cNvPr>
            <p:cNvSpPr/>
            <p:nvPr/>
          </p:nvSpPr>
          <p:spPr>
            <a:xfrm>
              <a:off x="11062519" y="124649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Newer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Rett pilkobling 23">
              <a:extLst>
                <a:ext uri="{FF2B5EF4-FFF2-40B4-BE49-F238E27FC236}">
                  <a16:creationId xmlns:a16="http://schemas.microsoft.com/office/drawing/2014/main" id="{AC913032-6337-E4F8-74E0-EE71966B2E4F}"/>
                </a:ext>
              </a:extLst>
            </p:cNvPr>
            <p:cNvCxnSpPr/>
            <p:nvPr/>
          </p:nvCxnSpPr>
          <p:spPr>
            <a:xfrm>
              <a:off x="10420258" y="291690"/>
              <a:ext cx="589077" cy="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2450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C95E187A-272A-3B63-9859-55BCA695A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898510" y="5752152"/>
            <a:ext cx="977666" cy="827004"/>
            <a:chOff x="11095886" y="808021"/>
            <a:chExt cx="977666" cy="827004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95886" y="1173360"/>
              <a:ext cx="977666" cy="461665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ATGM VAB Mephisto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V="1">
              <a:off x="11584719" y="808021"/>
              <a:ext cx="0" cy="365339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uppe 49">
            <a:extLst>
              <a:ext uri="{FF2B5EF4-FFF2-40B4-BE49-F238E27FC236}">
                <a16:creationId xmlns:a16="http://schemas.microsoft.com/office/drawing/2014/main" id="{6792B8C1-0DC2-4F88-6CD8-21A50A8D6A20}"/>
              </a:ext>
            </a:extLst>
          </p:cNvPr>
          <p:cNvGrpSpPr/>
          <p:nvPr/>
        </p:nvGrpSpPr>
        <p:grpSpPr>
          <a:xfrm>
            <a:off x="3888729" y="5684626"/>
            <a:ext cx="977666" cy="621114"/>
            <a:chOff x="10492766" y="1756164"/>
            <a:chExt cx="977666" cy="621114"/>
          </a:xfrm>
          <a:solidFill>
            <a:schemeClr val="bg1">
              <a:alpha val="81000"/>
            </a:schemeClr>
          </a:solidFill>
        </p:grpSpPr>
        <p:sp>
          <p:nvSpPr>
            <p:cNvPr id="51" name="Rektangel 50">
              <a:extLst>
                <a:ext uri="{FF2B5EF4-FFF2-40B4-BE49-F238E27FC236}">
                  <a16:creationId xmlns:a16="http://schemas.microsoft.com/office/drawing/2014/main" id="{E86095CD-8224-90FB-F4AD-55642A397576}"/>
                </a:ext>
              </a:extLst>
            </p:cNvPr>
            <p:cNvSpPr/>
            <p:nvPr/>
          </p:nvSpPr>
          <p:spPr>
            <a:xfrm>
              <a:off x="10492766" y="2070252"/>
              <a:ext cx="977666" cy="307026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ATGM TOW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Rett linje 51">
              <a:extLst>
                <a:ext uri="{FF2B5EF4-FFF2-40B4-BE49-F238E27FC236}">
                  <a16:creationId xmlns:a16="http://schemas.microsoft.com/office/drawing/2014/main" id="{D2FA5F16-B3AB-BBA4-01E2-7D5DF4587430}"/>
                </a:ext>
              </a:extLst>
            </p:cNvPr>
            <p:cNvCxnSpPr>
              <a:cxnSpLocks/>
              <a:endCxn id="51" idx="0"/>
            </p:cNvCxnSpPr>
            <p:nvPr/>
          </p:nvCxnSpPr>
          <p:spPr>
            <a:xfrm>
              <a:off x="10981599" y="1756164"/>
              <a:ext cx="0" cy="314088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uppe 3">
            <a:extLst>
              <a:ext uri="{FF2B5EF4-FFF2-40B4-BE49-F238E27FC236}">
                <a16:creationId xmlns:a16="http://schemas.microsoft.com/office/drawing/2014/main" id="{96758A0E-05BD-E60A-0FE4-6843484AD240}"/>
              </a:ext>
            </a:extLst>
          </p:cNvPr>
          <p:cNvGrpSpPr/>
          <p:nvPr/>
        </p:nvGrpSpPr>
        <p:grpSpPr>
          <a:xfrm>
            <a:off x="7062698" y="5434051"/>
            <a:ext cx="977666" cy="636202"/>
            <a:chOff x="10408069" y="1918482"/>
            <a:chExt cx="977666" cy="693018"/>
          </a:xfrm>
          <a:solidFill>
            <a:schemeClr val="bg1">
              <a:alpha val="81000"/>
            </a:schemeClr>
          </a:solidFill>
        </p:grpSpPr>
        <p:sp>
          <p:nvSpPr>
            <p:cNvPr id="5" name="Rektangel 4">
              <a:extLst>
                <a:ext uri="{FF2B5EF4-FFF2-40B4-BE49-F238E27FC236}">
                  <a16:creationId xmlns:a16="http://schemas.microsoft.com/office/drawing/2014/main" id="{0DE4ED61-17F0-3F51-E688-DEDA366C6F88}"/>
                </a:ext>
              </a:extLst>
            </p:cNvPr>
            <p:cNvSpPr/>
            <p:nvPr/>
          </p:nvSpPr>
          <p:spPr>
            <a:xfrm>
              <a:off x="10408069" y="2277054"/>
              <a:ext cx="977666" cy="33444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APC BTR-RD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Rett linje 5">
              <a:extLst>
                <a:ext uri="{FF2B5EF4-FFF2-40B4-BE49-F238E27FC236}">
                  <a16:creationId xmlns:a16="http://schemas.microsoft.com/office/drawing/2014/main" id="{EC74BED7-23D5-8173-DF40-5C793F531704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 flipH="1" flipV="1">
              <a:off x="10793135" y="1918482"/>
              <a:ext cx="103767" cy="35857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2F67B089-DFDE-586F-D91A-67080C89055B}"/>
              </a:ext>
            </a:extLst>
          </p:cNvPr>
          <p:cNvGrpSpPr/>
          <p:nvPr/>
        </p:nvGrpSpPr>
        <p:grpSpPr>
          <a:xfrm>
            <a:off x="5118333" y="1041484"/>
            <a:ext cx="1315123" cy="753415"/>
            <a:chOff x="10000355" y="570698"/>
            <a:chExt cx="1315123" cy="753415"/>
          </a:xfrm>
          <a:solidFill>
            <a:schemeClr val="bg1">
              <a:alpha val="81000"/>
            </a:schemeClr>
          </a:solidFill>
        </p:grpSpPr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5D952835-567B-D64D-57A4-C0F475F64FAA}"/>
                </a:ext>
              </a:extLst>
            </p:cNvPr>
            <p:cNvSpPr/>
            <p:nvPr/>
          </p:nvSpPr>
          <p:spPr>
            <a:xfrm>
              <a:off x="10000355" y="570698"/>
              <a:ext cx="1315123" cy="461665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pl-PL" sz="1200" dirty="0">
                  <a:solidFill>
                    <a:schemeClr val="tx1"/>
                  </a:solidFill>
                </a:rPr>
                <a:t>SPG Stryker MGS</a:t>
              </a:r>
              <a:endParaRPr lang="en-US" sz="12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*Self-Propelled Gun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Rett linje 35">
              <a:extLst>
                <a:ext uri="{FF2B5EF4-FFF2-40B4-BE49-F238E27FC236}">
                  <a16:creationId xmlns:a16="http://schemas.microsoft.com/office/drawing/2014/main" id="{F5D5B542-967C-F157-136E-3411547B296B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V="1">
              <a:off x="10407144" y="1032363"/>
              <a:ext cx="250773" cy="291750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e 10">
            <a:extLst>
              <a:ext uri="{FF2B5EF4-FFF2-40B4-BE49-F238E27FC236}">
                <a16:creationId xmlns:a16="http://schemas.microsoft.com/office/drawing/2014/main" id="{B9E6D497-7AA8-26F0-774A-860FC10B85E0}"/>
              </a:ext>
            </a:extLst>
          </p:cNvPr>
          <p:cNvGrpSpPr/>
          <p:nvPr/>
        </p:nvGrpSpPr>
        <p:grpSpPr>
          <a:xfrm>
            <a:off x="10568057" y="2843084"/>
            <a:ext cx="1258776" cy="386550"/>
            <a:chOff x="9964913" y="2088395"/>
            <a:chExt cx="1258776" cy="386550"/>
          </a:xfrm>
          <a:solidFill>
            <a:schemeClr val="bg1">
              <a:alpha val="81000"/>
            </a:schemeClr>
          </a:solidFill>
        </p:grpSpPr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24D1D16F-624C-A74C-5CEB-02198896AA78}"/>
                </a:ext>
              </a:extLst>
            </p:cNvPr>
            <p:cNvSpPr/>
            <p:nvPr/>
          </p:nvSpPr>
          <p:spPr>
            <a:xfrm>
              <a:off x="10246023" y="2088395"/>
              <a:ext cx="977666" cy="332895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ATGM Stryker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Rett linje 13">
              <a:extLst>
                <a:ext uri="{FF2B5EF4-FFF2-40B4-BE49-F238E27FC236}">
                  <a16:creationId xmlns:a16="http://schemas.microsoft.com/office/drawing/2014/main" id="{F6059E31-8E7B-BADC-05AD-81CB67E1A29A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flipV="1">
              <a:off x="9964913" y="2254843"/>
              <a:ext cx="281110" cy="220102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kstSylinder 1">
            <a:extLst>
              <a:ext uri="{FF2B5EF4-FFF2-40B4-BE49-F238E27FC236}">
                <a16:creationId xmlns:a16="http://schemas.microsoft.com/office/drawing/2014/main" id="{B9B295B4-9301-1858-636E-6EF9F7477DDA}"/>
              </a:ext>
            </a:extLst>
          </p:cNvPr>
          <p:cNvSpPr txBox="1"/>
          <p:nvPr/>
        </p:nvSpPr>
        <p:spPr>
          <a:xfrm>
            <a:off x="115162" y="138718"/>
            <a:ext cx="4146328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Armor </a:t>
            </a:r>
            <a:r>
              <a:rPr lang="en-US" sz="2400" dirty="0">
                <a:sym typeface="Wingdings" panose="05000000000000000000" pitchFamily="2" charset="2"/>
              </a:rPr>
              <a:t> Self-Propelled ATGM </a:t>
            </a:r>
            <a:endParaRPr lang="en-150" sz="2400" dirty="0"/>
          </a:p>
        </p:txBody>
      </p:sp>
      <p:grpSp>
        <p:nvGrpSpPr>
          <p:cNvPr id="18" name="Gruppe 17">
            <a:extLst>
              <a:ext uri="{FF2B5EF4-FFF2-40B4-BE49-F238E27FC236}">
                <a16:creationId xmlns:a16="http://schemas.microsoft.com/office/drawing/2014/main" id="{DA97EBB6-DB7A-BDEC-3249-46B5E206C71C}"/>
              </a:ext>
            </a:extLst>
          </p:cNvPr>
          <p:cNvGrpSpPr/>
          <p:nvPr/>
        </p:nvGrpSpPr>
        <p:grpSpPr>
          <a:xfrm>
            <a:off x="9937633" y="6364554"/>
            <a:ext cx="1823068" cy="346849"/>
            <a:chOff x="9836708" y="110694"/>
            <a:chExt cx="1823068" cy="346849"/>
          </a:xfrm>
        </p:grpSpPr>
        <p:sp>
          <p:nvSpPr>
            <p:cNvPr id="19" name="Rektangel 18">
              <a:extLst>
                <a:ext uri="{FF2B5EF4-FFF2-40B4-BE49-F238E27FC236}">
                  <a16:creationId xmlns:a16="http://schemas.microsoft.com/office/drawing/2014/main" id="{FCF00FB2-2680-5F54-7E4C-87B0AC8AF324}"/>
                </a:ext>
              </a:extLst>
            </p:cNvPr>
            <p:cNvSpPr/>
            <p:nvPr/>
          </p:nvSpPr>
          <p:spPr>
            <a:xfrm>
              <a:off x="9836708" y="110694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Older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Rektangel 20">
              <a:extLst>
                <a:ext uri="{FF2B5EF4-FFF2-40B4-BE49-F238E27FC236}">
                  <a16:creationId xmlns:a16="http://schemas.microsoft.com/office/drawing/2014/main" id="{1B2A6531-F6CE-153E-24A9-E5D1014ACCFA}"/>
                </a:ext>
              </a:extLst>
            </p:cNvPr>
            <p:cNvSpPr/>
            <p:nvPr/>
          </p:nvSpPr>
          <p:spPr>
            <a:xfrm>
              <a:off x="11062519" y="124649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Newer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2" name="Rett pilkobling 21">
              <a:extLst>
                <a:ext uri="{FF2B5EF4-FFF2-40B4-BE49-F238E27FC236}">
                  <a16:creationId xmlns:a16="http://schemas.microsoft.com/office/drawing/2014/main" id="{638A3DCD-F93C-F6A1-99D6-A75E724B3821}"/>
                </a:ext>
              </a:extLst>
            </p:cNvPr>
            <p:cNvCxnSpPr/>
            <p:nvPr/>
          </p:nvCxnSpPr>
          <p:spPr>
            <a:xfrm>
              <a:off x="10420258" y="291690"/>
              <a:ext cx="589077" cy="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9559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Bilde 20">
            <a:extLst>
              <a:ext uri="{FF2B5EF4-FFF2-40B4-BE49-F238E27FC236}">
                <a16:creationId xmlns:a16="http://schemas.microsoft.com/office/drawing/2014/main" id="{BA5EA920-5467-26A2-AEA2-856B99AC3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42"/>
            <a:ext cx="12192000" cy="6853716"/>
          </a:xfrm>
          <a:prstGeom prst="rect">
            <a:avLst/>
          </a:prstGeom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1177631" y="4500218"/>
            <a:ext cx="1206340" cy="461665"/>
            <a:chOff x="11095886" y="1173360"/>
            <a:chExt cx="1206340" cy="461665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95886" y="1173360"/>
              <a:ext cx="977666" cy="46166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Tk PzIV H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V="1">
              <a:off x="12073552" y="1404192"/>
              <a:ext cx="228674" cy="1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uppe 49">
            <a:extLst>
              <a:ext uri="{FF2B5EF4-FFF2-40B4-BE49-F238E27FC236}">
                <a16:creationId xmlns:a16="http://schemas.microsoft.com/office/drawing/2014/main" id="{6792B8C1-0DC2-4F88-6CD8-21A50A8D6A20}"/>
              </a:ext>
            </a:extLst>
          </p:cNvPr>
          <p:cNvGrpSpPr/>
          <p:nvPr/>
        </p:nvGrpSpPr>
        <p:grpSpPr>
          <a:xfrm>
            <a:off x="6096000" y="6086202"/>
            <a:ext cx="977666" cy="652753"/>
            <a:chOff x="10492766" y="1879163"/>
            <a:chExt cx="977666" cy="652753"/>
          </a:xfrm>
          <a:solidFill>
            <a:schemeClr val="bg1">
              <a:alpha val="81000"/>
            </a:schemeClr>
          </a:solidFill>
        </p:grpSpPr>
        <p:sp>
          <p:nvSpPr>
            <p:cNvPr id="51" name="Rektangel 50">
              <a:extLst>
                <a:ext uri="{FF2B5EF4-FFF2-40B4-BE49-F238E27FC236}">
                  <a16:creationId xmlns:a16="http://schemas.microsoft.com/office/drawing/2014/main" id="{E86095CD-8224-90FB-F4AD-55642A397576}"/>
                </a:ext>
              </a:extLst>
            </p:cNvPr>
            <p:cNvSpPr/>
            <p:nvPr/>
          </p:nvSpPr>
          <p:spPr>
            <a:xfrm>
              <a:off x="10492766" y="2070251"/>
              <a:ext cx="977666" cy="461665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Tk M4 Sherman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Rett linje 51">
              <a:extLst>
                <a:ext uri="{FF2B5EF4-FFF2-40B4-BE49-F238E27FC236}">
                  <a16:creationId xmlns:a16="http://schemas.microsoft.com/office/drawing/2014/main" id="{D2FA5F16-B3AB-BBA4-01E2-7D5DF4587430}"/>
                </a:ext>
              </a:extLst>
            </p:cNvPr>
            <p:cNvCxnSpPr>
              <a:cxnSpLocks/>
              <a:endCxn id="51" idx="0"/>
            </p:cNvCxnSpPr>
            <p:nvPr/>
          </p:nvCxnSpPr>
          <p:spPr>
            <a:xfrm>
              <a:off x="10981599" y="1879163"/>
              <a:ext cx="0" cy="191088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uppe 3">
            <a:extLst>
              <a:ext uri="{FF2B5EF4-FFF2-40B4-BE49-F238E27FC236}">
                <a16:creationId xmlns:a16="http://schemas.microsoft.com/office/drawing/2014/main" id="{96758A0E-05BD-E60A-0FE4-6843484AD240}"/>
              </a:ext>
            </a:extLst>
          </p:cNvPr>
          <p:cNvGrpSpPr/>
          <p:nvPr/>
        </p:nvGrpSpPr>
        <p:grpSpPr>
          <a:xfrm>
            <a:off x="10465342" y="4420806"/>
            <a:ext cx="1352162" cy="479677"/>
            <a:chOff x="10033573" y="2277054"/>
            <a:chExt cx="1352162" cy="522515"/>
          </a:xfrm>
          <a:solidFill>
            <a:schemeClr val="bg1">
              <a:alpha val="81000"/>
            </a:schemeClr>
          </a:solidFill>
        </p:grpSpPr>
        <p:sp>
          <p:nvSpPr>
            <p:cNvPr id="5" name="Rektangel 4">
              <a:extLst>
                <a:ext uri="{FF2B5EF4-FFF2-40B4-BE49-F238E27FC236}">
                  <a16:creationId xmlns:a16="http://schemas.microsoft.com/office/drawing/2014/main" id="{0DE4ED61-17F0-3F51-E688-DEDA366C6F88}"/>
                </a:ext>
              </a:extLst>
            </p:cNvPr>
            <p:cNvSpPr/>
            <p:nvPr/>
          </p:nvSpPr>
          <p:spPr>
            <a:xfrm>
              <a:off x="10408069" y="2277054"/>
              <a:ext cx="977666" cy="52251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LT PT-76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Rett linje 5">
              <a:extLst>
                <a:ext uri="{FF2B5EF4-FFF2-40B4-BE49-F238E27FC236}">
                  <a16:creationId xmlns:a16="http://schemas.microsoft.com/office/drawing/2014/main" id="{EC74BED7-23D5-8173-DF40-5C793F531704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>
              <a:off x="10033573" y="2538312"/>
              <a:ext cx="374496" cy="0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kstSylinder 1">
            <a:extLst>
              <a:ext uri="{FF2B5EF4-FFF2-40B4-BE49-F238E27FC236}">
                <a16:creationId xmlns:a16="http://schemas.microsoft.com/office/drawing/2014/main" id="{B9B295B4-9301-1858-636E-6EF9F7477DDA}"/>
              </a:ext>
            </a:extLst>
          </p:cNvPr>
          <p:cNvSpPr txBox="1"/>
          <p:nvPr/>
        </p:nvSpPr>
        <p:spPr>
          <a:xfrm>
            <a:off x="115162" y="138718"/>
            <a:ext cx="2036904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Armor </a:t>
            </a:r>
            <a:r>
              <a:rPr lang="en-US" sz="2400" dirty="0">
                <a:sym typeface="Wingdings" panose="05000000000000000000" pitchFamily="2" charset="2"/>
              </a:rPr>
              <a:t> Tank</a:t>
            </a:r>
            <a:endParaRPr lang="en-150" sz="2400" dirty="0"/>
          </a:p>
        </p:txBody>
      </p:sp>
      <p:grpSp>
        <p:nvGrpSpPr>
          <p:cNvPr id="15" name="Gruppe 14">
            <a:extLst>
              <a:ext uri="{FF2B5EF4-FFF2-40B4-BE49-F238E27FC236}">
                <a16:creationId xmlns:a16="http://schemas.microsoft.com/office/drawing/2014/main" id="{3E3F5CE3-6A9A-DB44-08C3-28FA53FC58BA}"/>
              </a:ext>
            </a:extLst>
          </p:cNvPr>
          <p:cNvGrpSpPr/>
          <p:nvPr/>
        </p:nvGrpSpPr>
        <p:grpSpPr>
          <a:xfrm>
            <a:off x="10295867" y="6428513"/>
            <a:ext cx="1823068" cy="346849"/>
            <a:chOff x="9836708" y="110694"/>
            <a:chExt cx="1823068" cy="346849"/>
          </a:xfrm>
        </p:grpSpPr>
        <p:sp>
          <p:nvSpPr>
            <p:cNvPr id="16" name="Rektangel 15">
              <a:extLst>
                <a:ext uri="{FF2B5EF4-FFF2-40B4-BE49-F238E27FC236}">
                  <a16:creationId xmlns:a16="http://schemas.microsoft.com/office/drawing/2014/main" id="{4D461753-E935-28E6-5E8B-C2F7B78381BF}"/>
                </a:ext>
              </a:extLst>
            </p:cNvPr>
            <p:cNvSpPr/>
            <p:nvPr/>
          </p:nvSpPr>
          <p:spPr>
            <a:xfrm>
              <a:off x="9836708" y="110694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Older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7" name="Rektangel 16">
              <a:extLst>
                <a:ext uri="{FF2B5EF4-FFF2-40B4-BE49-F238E27FC236}">
                  <a16:creationId xmlns:a16="http://schemas.microsoft.com/office/drawing/2014/main" id="{8955F29D-A431-541C-E720-CA97AE759DC7}"/>
                </a:ext>
              </a:extLst>
            </p:cNvPr>
            <p:cNvSpPr/>
            <p:nvPr/>
          </p:nvSpPr>
          <p:spPr>
            <a:xfrm>
              <a:off x="11062519" y="124649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Newer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8" name="Rett pilkobling 17">
              <a:extLst>
                <a:ext uri="{FF2B5EF4-FFF2-40B4-BE49-F238E27FC236}">
                  <a16:creationId xmlns:a16="http://schemas.microsoft.com/office/drawing/2014/main" id="{C3C9EDD8-DF80-2846-2863-360F022CC9B7}"/>
                </a:ext>
              </a:extLst>
            </p:cNvPr>
            <p:cNvCxnSpPr/>
            <p:nvPr/>
          </p:nvCxnSpPr>
          <p:spPr>
            <a:xfrm>
              <a:off x="10420258" y="291690"/>
              <a:ext cx="589077" cy="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80771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Bilde 31">
            <a:extLst>
              <a:ext uri="{FF2B5EF4-FFF2-40B4-BE49-F238E27FC236}">
                <a16:creationId xmlns:a16="http://schemas.microsoft.com/office/drawing/2014/main" id="{AAD0443D-7E0F-E5AB-7BF5-A8A616447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8" y="0"/>
            <a:ext cx="12153900" cy="6858000"/>
          </a:xfrm>
          <a:prstGeom prst="rect">
            <a:avLst/>
          </a:prstGeom>
        </p:spPr>
      </p:pic>
      <p:grpSp>
        <p:nvGrpSpPr>
          <p:cNvPr id="23" name="Gruppe 22">
            <a:extLst>
              <a:ext uri="{FF2B5EF4-FFF2-40B4-BE49-F238E27FC236}">
                <a16:creationId xmlns:a16="http://schemas.microsoft.com/office/drawing/2014/main" id="{414EE920-BA4D-93F9-C38F-4AFCFB300C48}"/>
              </a:ext>
            </a:extLst>
          </p:cNvPr>
          <p:cNvGrpSpPr/>
          <p:nvPr/>
        </p:nvGrpSpPr>
        <p:grpSpPr>
          <a:xfrm>
            <a:off x="10959639" y="4488894"/>
            <a:ext cx="977666" cy="811024"/>
            <a:chOff x="10009563" y="2163259"/>
            <a:chExt cx="977666" cy="883453"/>
          </a:xfrm>
          <a:solidFill>
            <a:schemeClr val="bg1">
              <a:alpha val="81000"/>
            </a:schemeClr>
          </a:solidFill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DFD1376A-5FB9-D9F4-9254-2FECF2DF2ABB}"/>
                </a:ext>
              </a:extLst>
            </p:cNvPr>
            <p:cNvSpPr/>
            <p:nvPr/>
          </p:nvSpPr>
          <p:spPr>
            <a:xfrm>
              <a:off x="10009563" y="2524197"/>
              <a:ext cx="977666" cy="52251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MLRS LC with B8M1 80mm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Rett linje 24">
              <a:extLst>
                <a:ext uri="{FF2B5EF4-FFF2-40B4-BE49-F238E27FC236}">
                  <a16:creationId xmlns:a16="http://schemas.microsoft.com/office/drawing/2014/main" id="{E0CBD4B4-97B0-C7A1-B06D-7B635493FFA9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 flipV="1">
              <a:off x="10498396" y="2163259"/>
              <a:ext cx="29036" cy="360938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144443" y="4608765"/>
            <a:ext cx="977666" cy="1031127"/>
            <a:chOff x="11095886" y="808021"/>
            <a:chExt cx="977666" cy="1031127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95886" y="1173360"/>
              <a:ext cx="977666" cy="665788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SPM 2S9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Nona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120 mm 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V="1">
              <a:off x="11584719" y="808021"/>
              <a:ext cx="0" cy="365339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uppe 49">
            <a:extLst>
              <a:ext uri="{FF2B5EF4-FFF2-40B4-BE49-F238E27FC236}">
                <a16:creationId xmlns:a16="http://schemas.microsoft.com/office/drawing/2014/main" id="{6792B8C1-0DC2-4F88-6CD8-21A50A8D6A20}"/>
              </a:ext>
            </a:extLst>
          </p:cNvPr>
          <p:cNvGrpSpPr/>
          <p:nvPr/>
        </p:nvGrpSpPr>
        <p:grpSpPr>
          <a:xfrm>
            <a:off x="7696964" y="4488894"/>
            <a:ext cx="977666" cy="796717"/>
            <a:chOff x="10470995" y="1583378"/>
            <a:chExt cx="977666" cy="796717"/>
          </a:xfrm>
          <a:solidFill>
            <a:schemeClr val="bg1">
              <a:alpha val="81000"/>
            </a:schemeClr>
          </a:solidFill>
        </p:grpSpPr>
        <p:sp>
          <p:nvSpPr>
            <p:cNvPr id="51" name="Rektangel 50">
              <a:extLst>
                <a:ext uri="{FF2B5EF4-FFF2-40B4-BE49-F238E27FC236}">
                  <a16:creationId xmlns:a16="http://schemas.microsoft.com/office/drawing/2014/main" id="{E86095CD-8224-90FB-F4AD-55642A397576}"/>
                </a:ext>
              </a:extLst>
            </p:cNvPr>
            <p:cNvSpPr/>
            <p:nvPr/>
          </p:nvSpPr>
          <p:spPr>
            <a:xfrm>
              <a:off x="10470995" y="1943415"/>
              <a:ext cx="977666" cy="436680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PLZ-05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155mm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Rett linje 51">
              <a:extLst>
                <a:ext uri="{FF2B5EF4-FFF2-40B4-BE49-F238E27FC236}">
                  <a16:creationId xmlns:a16="http://schemas.microsoft.com/office/drawing/2014/main" id="{D2FA5F16-B3AB-BBA4-01E2-7D5DF4587430}"/>
                </a:ext>
              </a:extLst>
            </p:cNvPr>
            <p:cNvCxnSpPr>
              <a:cxnSpLocks/>
              <a:endCxn id="51" idx="0"/>
            </p:cNvCxnSpPr>
            <p:nvPr/>
          </p:nvCxnSpPr>
          <p:spPr>
            <a:xfrm>
              <a:off x="10669094" y="1583378"/>
              <a:ext cx="290734" cy="360037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uppe 6">
            <a:extLst>
              <a:ext uri="{FF2B5EF4-FFF2-40B4-BE49-F238E27FC236}">
                <a16:creationId xmlns:a16="http://schemas.microsoft.com/office/drawing/2014/main" id="{21318FA4-A7F0-CA0B-07A7-FF385CAFFD3D}"/>
              </a:ext>
            </a:extLst>
          </p:cNvPr>
          <p:cNvGrpSpPr/>
          <p:nvPr/>
        </p:nvGrpSpPr>
        <p:grpSpPr>
          <a:xfrm>
            <a:off x="2523138" y="5265330"/>
            <a:ext cx="977666" cy="974300"/>
            <a:chOff x="10470995" y="1469541"/>
            <a:chExt cx="977666" cy="732914"/>
          </a:xfrm>
          <a:solidFill>
            <a:schemeClr val="bg1">
              <a:alpha val="81000"/>
            </a:schemeClr>
          </a:solidFill>
        </p:grpSpPr>
        <p:sp>
          <p:nvSpPr>
            <p:cNvPr id="8" name="Rektangel 7">
              <a:extLst>
                <a:ext uri="{FF2B5EF4-FFF2-40B4-BE49-F238E27FC236}">
                  <a16:creationId xmlns:a16="http://schemas.microsoft.com/office/drawing/2014/main" id="{86C4D7EA-F632-08BF-599D-24F01822E4D3}"/>
                </a:ext>
              </a:extLst>
            </p:cNvPr>
            <p:cNvSpPr/>
            <p:nvPr/>
          </p:nvSpPr>
          <p:spPr>
            <a:xfrm>
              <a:off x="10470995" y="1701617"/>
              <a:ext cx="977666" cy="500838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MLRS 9A52 Smerch HE 300mm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9" name="Rett linje 8">
              <a:extLst>
                <a:ext uri="{FF2B5EF4-FFF2-40B4-BE49-F238E27FC236}">
                  <a16:creationId xmlns:a16="http://schemas.microsoft.com/office/drawing/2014/main" id="{F82A01F0-D0B0-B14B-9A3B-A0B805F292EE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flipH="1" flipV="1">
              <a:off x="10783690" y="1469541"/>
              <a:ext cx="176138" cy="232076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pe 16">
            <a:extLst>
              <a:ext uri="{FF2B5EF4-FFF2-40B4-BE49-F238E27FC236}">
                <a16:creationId xmlns:a16="http://schemas.microsoft.com/office/drawing/2014/main" id="{B5813FE8-7913-5615-C036-195BD0638ED5}"/>
              </a:ext>
            </a:extLst>
          </p:cNvPr>
          <p:cNvGrpSpPr/>
          <p:nvPr/>
        </p:nvGrpSpPr>
        <p:grpSpPr>
          <a:xfrm>
            <a:off x="8336322" y="79636"/>
            <a:ext cx="1089099" cy="1118431"/>
            <a:chOff x="10734669" y="-708963"/>
            <a:chExt cx="1089099" cy="1118431"/>
          </a:xfrm>
          <a:solidFill>
            <a:schemeClr val="bg1">
              <a:alpha val="81000"/>
            </a:schemeClr>
          </a:solidFill>
        </p:grpSpPr>
        <p:sp>
          <p:nvSpPr>
            <p:cNvPr id="18" name="Rektangel 17">
              <a:extLst>
                <a:ext uri="{FF2B5EF4-FFF2-40B4-BE49-F238E27FC236}">
                  <a16:creationId xmlns:a16="http://schemas.microsoft.com/office/drawing/2014/main" id="{5BE6BFF5-08AB-7EB7-D66B-055DFB9DC4BC}"/>
                </a:ext>
              </a:extLst>
            </p:cNvPr>
            <p:cNvSpPr/>
            <p:nvPr/>
          </p:nvSpPr>
          <p:spPr>
            <a:xfrm>
              <a:off x="10734669" y="-708963"/>
              <a:ext cx="1089099" cy="713401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sv-SE" sz="1200" dirty="0">
                  <a:solidFill>
                    <a:schemeClr val="tx1"/>
                  </a:solidFill>
                </a:rPr>
                <a:t>MLRS 9K57 Uragan BM-27 220 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Rett linje 18">
              <a:extLst>
                <a:ext uri="{FF2B5EF4-FFF2-40B4-BE49-F238E27FC236}">
                  <a16:creationId xmlns:a16="http://schemas.microsoft.com/office/drawing/2014/main" id="{109F33E4-1E7E-3752-966C-523D6193A839}"/>
                </a:ext>
              </a:extLst>
            </p:cNvPr>
            <p:cNvCxnSpPr>
              <a:cxnSpLocks/>
              <a:stCxn id="18" idx="2"/>
            </p:cNvCxnSpPr>
            <p:nvPr/>
          </p:nvCxnSpPr>
          <p:spPr>
            <a:xfrm flipH="1">
              <a:off x="10998109" y="4438"/>
              <a:ext cx="281110" cy="405030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kstSylinder 70">
            <a:extLst>
              <a:ext uri="{FF2B5EF4-FFF2-40B4-BE49-F238E27FC236}">
                <a16:creationId xmlns:a16="http://schemas.microsoft.com/office/drawing/2014/main" id="{BF1E3938-2929-0167-B305-2853ED2F929C}"/>
              </a:ext>
            </a:extLst>
          </p:cNvPr>
          <p:cNvSpPr txBox="1"/>
          <p:nvPr/>
        </p:nvSpPr>
        <p:spPr>
          <a:xfrm>
            <a:off x="115162" y="138718"/>
            <a:ext cx="1224759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Artillery</a:t>
            </a:r>
            <a:endParaRPr lang="en-150" sz="2400" dirty="0"/>
          </a:p>
        </p:txBody>
      </p:sp>
      <p:grpSp>
        <p:nvGrpSpPr>
          <p:cNvPr id="4" name="Gruppe 3">
            <a:extLst>
              <a:ext uri="{FF2B5EF4-FFF2-40B4-BE49-F238E27FC236}">
                <a16:creationId xmlns:a16="http://schemas.microsoft.com/office/drawing/2014/main" id="{96758A0E-05BD-E60A-0FE4-6843484AD240}"/>
              </a:ext>
            </a:extLst>
          </p:cNvPr>
          <p:cNvGrpSpPr/>
          <p:nvPr/>
        </p:nvGrpSpPr>
        <p:grpSpPr>
          <a:xfrm>
            <a:off x="9193832" y="4572001"/>
            <a:ext cx="977666" cy="808852"/>
            <a:chOff x="10408069" y="1918482"/>
            <a:chExt cx="977666" cy="881087"/>
          </a:xfrm>
          <a:solidFill>
            <a:schemeClr val="bg1">
              <a:alpha val="81000"/>
            </a:schemeClr>
          </a:solidFill>
        </p:grpSpPr>
        <p:sp>
          <p:nvSpPr>
            <p:cNvPr id="5" name="Rektangel 4">
              <a:extLst>
                <a:ext uri="{FF2B5EF4-FFF2-40B4-BE49-F238E27FC236}">
                  <a16:creationId xmlns:a16="http://schemas.microsoft.com/office/drawing/2014/main" id="{0DE4ED61-17F0-3F51-E688-DEDA366C6F88}"/>
                </a:ext>
              </a:extLst>
            </p:cNvPr>
            <p:cNvSpPr/>
            <p:nvPr/>
          </p:nvSpPr>
          <p:spPr>
            <a:xfrm>
              <a:off x="10408069" y="2277054"/>
              <a:ext cx="977666" cy="52251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MLRS HL with B8M1 80mm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Rett linje 5">
              <a:extLst>
                <a:ext uri="{FF2B5EF4-FFF2-40B4-BE49-F238E27FC236}">
                  <a16:creationId xmlns:a16="http://schemas.microsoft.com/office/drawing/2014/main" id="{EC74BED7-23D5-8173-DF40-5C793F531704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 flipH="1" flipV="1">
              <a:off x="10793135" y="1918482"/>
              <a:ext cx="103767" cy="358572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uppe 12">
            <a:extLst>
              <a:ext uri="{FF2B5EF4-FFF2-40B4-BE49-F238E27FC236}">
                <a16:creationId xmlns:a16="http://schemas.microsoft.com/office/drawing/2014/main" id="{000BB635-E4C3-6AA2-B6B7-6D01EF97B6A9}"/>
              </a:ext>
            </a:extLst>
          </p:cNvPr>
          <p:cNvGrpSpPr/>
          <p:nvPr/>
        </p:nvGrpSpPr>
        <p:grpSpPr>
          <a:xfrm>
            <a:off x="6463106" y="138718"/>
            <a:ext cx="977666" cy="902453"/>
            <a:chOff x="10000356" y="362908"/>
            <a:chExt cx="977666" cy="902453"/>
          </a:xfrm>
          <a:solidFill>
            <a:schemeClr val="bg1">
              <a:alpha val="81000"/>
            </a:schemeClr>
          </a:solidFill>
        </p:grpSpPr>
        <p:sp>
          <p:nvSpPr>
            <p:cNvPr id="20" name="Rektangel 19">
              <a:extLst>
                <a:ext uri="{FF2B5EF4-FFF2-40B4-BE49-F238E27FC236}">
                  <a16:creationId xmlns:a16="http://schemas.microsoft.com/office/drawing/2014/main" id="{A9FAD140-9A3F-B382-C2E6-3ABDCCEBAD23}"/>
                </a:ext>
              </a:extLst>
            </p:cNvPr>
            <p:cNvSpPr/>
            <p:nvPr/>
          </p:nvSpPr>
          <p:spPr>
            <a:xfrm>
              <a:off x="10000356" y="362908"/>
              <a:ext cx="977666" cy="669456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nl-NL" sz="1200" dirty="0">
                  <a:solidFill>
                    <a:schemeClr val="tx1"/>
                  </a:solidFill>
                </a:rPr>
                <a:t>SPH 2S1 Gvozdika </a:t>
              </a:r>
              <a:br>
                <a:rPr lang="nl-NL" sz="1200" dirty="0">
                  <a:solidFill>
                    <a:schemeClr val="tx1"/>
                  </a:solidFill>
                </a:rPr>
              </a:br>
              <a:r>
                <a:rPr lang="nl-NL" sz="1200" dirty="0">
                  <a:solidFill>
                    <a:schemeClr val="tx1"/>
                  </a:solidFill>
                </a:rPr>
                <a:t>122 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Rett linje 28">
              <a:extLst>
                <a:ext uri="{FF2B5EF4-FFF2-40B4-BE49-F238E27FC236}">
                  <a16:creationId xmlns:a16="http://schemas.microsoft.com/office/drawing/2014/main" id="{0E62A7BA-EF32-9BA2-309A-110AC27C7CFD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V="1">
              <a:off x="10305834" y="1032364"/>
              <a:ext cx="183355" cy="232997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uppe 29">
            <a:extLst>
              <a:ext uri="{FF2B5EF4-FFF2-40B4-BE49-F238E27FC236}">
                <a16:creationId xmlns:a16="http://schemas.microsoft.com/office/drawing/2014/main" id="{3F6CBCE2-C8E1-AEF8-139C-BA2DA1CC9912}"/>
              </a:ext>
            </a:extLst>
          </p:cNvPr>
          <p:cNvGrpSpPr/>
          <p:nvPr/>
        </p:nvGrpSpPr>
        <p:grpSpPr>
          <a:xfrm>
            <a:off x="5110051" y="4682354"/>
            <a:ext cx="977666" cy="961205"/>
            <a:chOff x="10000356" y="77855"/>
            <a:chExt cx="977666" cy="954508"/>
          </a:xfrm>
          <a:solidFill>
            <a:schemeClr val="bg1">
              <a:alpha val="81000"/>
            </a:schemeClr>
          </a:solidFill>
        </p:grpSpPr>
        <p:sp>
          <p:nvSpPr>
            <p:cNvPr id="31" name="Rektangel 30">
              <a:extLst>
                <a:ext uri="{FF2B5EF4-FFF2-40B4-BE49-F238E27FC236}">
                  <a16:creationId xmlns:a16="http://schemas.microsoft.com/office/drawing/2014/main" id="{26B7D1DC-39A8-A74D-E34B-F18D0BDD7EA2}"/>
                </a:ext>
              </a:extLst>
            </p:cNvPr>
            <p:cNvSpPr/>
            <p:nvPr/>
          </p:nvSpPr>
          <p:spPr>
            <a:xfrm>
              <a:off x="10000356" y="367572"/>
              <a:ext cx="977666" cy="664791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SPH 2S19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Msta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152mm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3" name="Rett linje 32">
              <a:extLst>
                <a:ext uri="{FF2B5EF4-FFF2-40B4-BE49-F238E27FC236}">
                  <a16:creationId xmlns:a16="http://schemas.microsoft.com/office/drawing/2014/main" id="{979FBE92-E1C7-078B-7CCB-4EA385E790C4}"/>
                </a:ext>
              </a:extLst>
            </p:cNvPr>
            <p:cNvCxnSpPr>
              <a:cxnSpLocks/>
              <a:endCxn id="31" idx="0"/>
            </p:cNvCxnSpPr>
            <p:nvPr/>
          </p:nvCxnSpPr>
          <p:spPr>
            <a:xfrm>
              <a:off x="10273418" y="77855"/>
              <a:ext cx="215771" cy="289717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2F67B089-DFDE-586F-D91A-67080C89055B}"/>
              </a:ext>
            </a:extLst>
          </p:cNvPr>
          <p:cNvGrpSpPr/>
          <p:nvPr/>
        </p:nvGrpSpPr>
        <p:grpSpPr>
          <a:xfrm>
            <a:off x="4976325" y="164646"/>
            <a:ext cx="977666" cy="876525"/>
            <a:chOff x="10000356" y="447588"/>
            <a:chExt cx="977666" cy="876525"/>
          </a:xfrm>
          <a:solidFill>
            <a:schemeClr val="bg1">
              <a:alpha val="81000"/>
            </a:schemeClr>
          </a:solidFill>
        </p:grpSpPr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5D952835-567B-D64D-57A4-C0F475F64FAA}"/>
                </a:ext>
              </a:extLst>
            </p:cNvPr>
            <p:cNvSpPr/>
            <p:nvPr/>
          </p:nvSpPr>
          <p:spPr>
            <a:xfrm>
              <a:off x="10000356" y="447588"/>
              <a:ext cx="977666" cy="584775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pl-PL" sz="1200" dirty="0">
                  <a:solidFill>
                    <a:schemeClr val="tx1"/>
                  </a:solidFill>
                </a:rPr>
                <a:t>SPH 2S3 Akatsia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pl-PL" sz="1200" dirty="0">
                  <a:solidFill>
                    <a:schemeClr val="tx1"/>
                  </a:solidFill>
                </a:rPr>
                <a:t>152 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Rett linje 35">
              <a:extLst>
                <a:ext uri="{FF2B5EF4-FFF2-40B4-BE49-F238E27FC236}">
                  <a16:creationId xmlns:a16="http://schemas.microsoft.com/office/drawing/2014/main" id="{F5D5B542-967C-F157-136E-3411547B296B}"/>
                </a:ext>
              </a:extLst>
            </p:cNvPr>
            <p:cNvCxnSpPr>
              <a:cxnSpLocks/>
              <a:endCxn id="35" idx="2"/>
            </p:cNvCxnSpPr>
            <p:nvPr/>
          </p:nvCxnSpPr>
          <p:spPr>
            <a:xfrm flipV="1">
              <a:off x="10407144" y="1032363"/>
              <a:ext cx="82045" cy="291750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uppe 39">
            <a:extLst>
              <a:ext uri="{FF2B5EF4-FFF2-40B4-BE49-F238E27FC236}">
                <a16:creationId xmlns:a16="http://schemas.microsoft.com/office/drawing/2014/main" id="{A269B091-B4EF-3BF1-8D44-43400A33F89C}"/>
              </a:ext>
            </a:extLst>
          </p:cNvPr>
          <p:cNvGrpSpPr/>
          <p:nvPr/>
        </p:nvGrpSpPr>
        <p:grpSpPr>
          <a:xfrm>
            <a:off x="3736909" y="110694"/>
            <a:ext cx="977666" cy="930477"/>
            <a:chOff x="10470995" y="1894114"/>
            <a:chExt cx="977666" cy="930477"/>
          </a:xfrm>
          <a:solidFill>
            <a:schemeClr val="bg1">
              <a:alpha val="81000"/>
            </a:schemeClr>
          </a:solidFill>
        </p:grpSpPr>
        <p:sp>
          <p:nvSpPr>
            <p:cNvPr id="42" name="Rektangel 41">
              <a:extLst>
                <a:ext uri="{FF2B5EF4-FFF2-40B4-BE49-F238E27FC236}">
                  <a16:creationId xmlns:a16="http://schemas.microsoft.com/office/drawing/2014/main" id="{CE6B9B3B-75B7-414D-2F7D-9E5BF6D256E8}"/>
                </a:ext>
              </a:extLst>
            </p:cNvPr>
            <p:cNvSpPr/>
            <p:nvPr/>
          </p:nvSpPr>
          <p:spPr>
            <a:xfrm>
              <a:off x="10470995" y="1894114"/>
              <a:ext cx="977666" cy="713401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nn-NO" sz="1200" dirty="0">
                  <a:solidFill>
                    <a:schemeClr val="tx1"/>
                  </a:solidFill>
                </a:rPr>
                <a:t>MLRS BM-21 Grad </a:t>
              </a:r>
            </a:p>
            <a:p>
              <a:pPr algn="ctr"/>
              <a:r>
                <a:rPr lang="nn-NO" sz="1200" dirty="0">
                  <a:solidFill>
                    <a:schemeClr val="tx1"/>
                  </a:solidFill>
                </a:rPr>
                <a:t>122 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3" name="Rett linje 42">
              <a:extLst>
                <a:ext uri="{FF2B5EF4-FFF2-40B4-BE49-F238E27FC236}">
                  <a16:creationId xmlns:a16="http://schemas.microsoft.com/office/drawing/2014/main" id="{F706D027-00EF-D309-96F9-7E007B36FD74}"/>
                </a:ext>
              </a:extLst>
            </p:cNvPr>
            <p:cNvCxnSpPr>
              <a:cxnSpLocks/>
              <a:endCxn id="42" idx="2"/>
            </p:cNvCxnSpPr>
            <p:nvPr/>
          </p:nvCxnSpPr>
          <p:spPr>
            <a:xfrm flipV="1">
              <a:off x="10759050" y="2607515"/>
              <a:ext cx="200778" cy="217076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uppe 43">
            <a:extLst>
              <a:ext uri="{FF2B5EF4-FFF2-40B4-BE49-F238E27FC236}">
                <a16:creationId xmlns:a16="http://schemas.microsoft.com/office/drawing/2014/main" id="{77DC7DC7-02A2-714F-3710-A7369277FC3C}"/>
              </a:ext>
            </a:extLst>
          </p:cNvPr>
          <p:cNvGrpSpPr/>
          <p:nvPr/>
        </p:nvGrpSpPr>
        <p:grpSpPr>
          <a:xfrm>
            <a:off x="11009335" y="1702065"/>
            <a:ext cx="977666" cy="750214"/>
            <a:chOff x="10670435" y="1806046"/>
            <a:chExt cx="977666" cy="750214"/>
          </a:xfrm>
          <a:solidFill>
            <a:schemeClr val="bg1">
              <a:alpha val="81000"/>
            </a:schemeClr>
          </a:solidFill>
        </p:grpSpPr>
        <p:sp>
          <p:nvSpPr>
            <p:cNvPr id="45" name="Rektangel 44">
              <a:extLst>
                <a:ext uri="{FF2B5EF4-FFF2-40B4-BE49-F238E27FC236}">
                  <a16:creationId xmlns:a16="http://schemas.microsoft.com/office/drawing/2014/main" id="{38EAE9A0-27DF-58DE-BD16-E6A1B8A2FEB5}"/>
                </a:ext>
              </a:extLst>
            </p:cNvPr>
            <p:cNvSpPr/>
            <p:nvPr/>
          </p:nvSpPr>
          <p:spPr>
            <a:xfrm>
              <a:off x="10670435" y="1806046"/>
              <a:ext cx="977666" cy="479677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Mortar 2B11 120mm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Rett linje 45">
              <a:extLst>
                <a:ext uri="{FF2B5EF4-FFF2-40B4-BE49-F238E27FC236}">
                  <a16:creationId xmlns:a16="http://schemas.microsoft.com/office/drawing/2014/main" id="{67AAD069-FC59-CBFF-8909-EF9745D53138}"/>
                </a:ext>
              </a:extLst>
            </p:cNvPr>
            <p:cNvCxnSpPr>
              <a:cxnSpLocks/>
              <a:stCxn id="45" idx="2"/>
            </p:cNvCxnSpPr>
            <p:nvPr/>
          </p:nvCxnSpPr>
          <p:spPr>
            <a:xfrm>
              <a:off x="11159268" y="2285723"/>
              <a:ext cx="53184" cy="270537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e 10">
            <a:extLst>
              <a:ext uri="{FF2B5EF4-FFF2-40B4-BE49-F238E27FC236}">
                <a16:creationId xmlns:a16="http://schemas.microsoft.com/office/drawing/2014/main" id="{B9E6D497-7AA8-26F0-774A-860FC10B85E0}"/>
              </a:ext>
            </a:extLst>
          </p:cNvPr>
          <p:cNvGrpSpPr/>
          <p:nvPr/>
        </p:nvGrpSpPr>
        <p:grpSpPr>
          <a:xfrm>
            <a:off x="10420258" y="915086"/>
            <a:ext cx="1258776" cy="628908"/>
            <a:chOff x="9964913" y="1943415"/>
            <a:chExt cx="1258776" cy="628908"/>
          </a:xfrm>
          <a:solidFill>
            <a:schemeClr val="bg1">
              <a:alpha val="81000"/>
            </a:schemeClr>
          </a:solidFill>
        </p:grpSpPr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24D1D16F-624C-A74C-5CEB-02198896AA78}"/>
                </a:ext>
              </a:extLst>
            </p:cNvPr>
            <p:cNvSpPr/>
            <p:nvPr/>
          </p:nvSpPr>
          <p:spPr>
            <a:xfrm>
              <a:off x="10246023" y="1943415"/>
              <a:ext cx="977666" cy="628908"/>
            </a:xfrm>
            <a:prstGeom prst="rect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SPH Dana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vz77 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152mm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Rett linje 13">
              <a:extLst>
                <a:ext uri="{FF2B5EF4-FFF2-40B4-BE49-F238E27FC236}">
                  <a16:creationId xmlns:a16="http://schemas.microsoft.com/office/drawing/2014/main" id="{F6059E31-8E7B-BADC-05AD-81CB67E1A29A}"/>
                </a:ext>
              </a:extLst>
            </p:cNvPr>
            <p:cNvCxnSpPr>
              <a:cxnSpLocks/>
              <a:endCxn id="12" idx="1"/>
            </p:cNvCxnSpPr>
            <p:nvPr/>
          </p:nvCxnSpPr>
          <p:spPr>
            <a:xfrm flipV="1">
              <a:off x="9964913" y="2257869"/>
              <a:ext cx="281110" cy="217076"/>
            </a:xfrm>
            <a:prstGeom prst="line">
              <a:avLst/>
            </a:prstGeom>
            <a:grpFill/>
            <a:ln w="317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ktangel 54">
            <a:extLst>
              <a:ext uri="{FF2B5EF4-FFF2-40B4-BE49-F238E27FC236}">
                <a16:creationId xmlns:a16="http://schemas.microsoft.com/office/drawing/2014/main" id="{257029A7-1AAF-C4E4-CD21-DF2EB7DC4AFF}"/>
              </a:ext>
            </a:extLst>
          </p:cNvPr>
          <p:cNvSpPr/>
          <p:nvPr/>
        </p:nvSpPr>
        <p:spPr>
          <a:xfrm>
            <a:off x="515862" y="999776"/>
            <a:ext cx="977666" cy="479677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Grad MRL FDDM (FC)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56" name="Rett linje 55">
            <a:extLst>
              <a:ext uri="{FF2B5EF4-FFF2-40B4-BE49-F238E27FC236}">
                <a16:creationId xmlns:a16="http://schemas.microsoft.com/office/drawing/2014/main" id="{032A352A-07A9-AC73-BF8F-0FA88985A869}"/>
              </a:ext>
            </a:extLst>
          </p:cNvPr>
          <p:cNvCxnSpPr>
            <a:cxnSpLocks/>
            <a:stCxn id="55" idx="3"/>
          </p:cNvCxnSpPr>
          <p:nvPr/>
        </p:nvCxnSpPr>
        <p:spPr>
          <a:xfrm>
            <a:off x="1493528" y="1239615"/>
            <a:ext cx="451122" cy="191449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uppe 64">
            <a:extLst>
              <a:ext uri="{FF2B5EF4-FFF2-40B4-BE49-F238E27FC236}">
                <a16:creationId xmlns:a16="http://schemas.microsoft.com/office/drawing/2014/main" id="{2E6A1B95-D8F8-960E-47FC-89487C643F64}"/>
              </a:ext>
            </a:extLst>
          </p:cNvPr>
          <p:cNvGrpSpPr/>
          <p:nvPr/>
        </p:nvGrpSpPr>
        <p:grpSpPr>
          <a:xfrm>
            <a:off x="9726283" y="6098916"/>
            <a:ext cx="1722189" cy="692508"/>
            <a:chOff x="1758035" y="103442"/>
            <a:chExt cx="1722189" cy="692508"/>
          </a:xfrm>
        </p:grpSpPr>
        <p:cxnSp>
          <p:nvCxnSpPr>
            <p:cNvPr id="21" name="Kobling: buet 20">
              <a:extLst>
                <a:ext uri="{FF2B5EF4-FFF2-40B4-BE49-F238E27FC236}">
                  <a16:creationId xmlns:a16="http://schemas.microsoft.com/office/drawing/2014/main" id="{06D18857-8720-FEFF-E4A9-F551EC92AED9}"/>
                </a:ext>
              </a:extLst>
            </p:cNvPr>
            <p:cNvCxnSpPr>
              <a:cxnSpLocks/>
            </p:cNvCxnSpPr>
            <p:nvPr/>
          </p:nvCxnSpPr>
          <p:spPr>
            <a:xfrm>
              <a:off x="2337869" y="291690"/>
              <a:ext cx="383669" cy="175704"/>
            </a:xfrm>
            <a:prstGeom prst="curvedConnector3">
              <a:avLst>
                <a:gd name="adj1" fmla="val 228748"/>
              </a:avLst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Kobling: buet 46">
              <a:extLst>
                <a:ext uri="{FF2B5EF4-FFF2-40B4-BE49-F238E27FC236}">
                  <a16:creationId xmlns:a16="http://schemas.microsoft.com/office/drawing/2014/main" id="{5BDF3570-08DA-E307-1BF0-4F6810AC599A}"/>
                </a:ext>
              </a:extLst>
            </p:cNvPr>
            <p:cNvCxnSpPr>
              <a:cxnSpLocks/>
            </p:cNvCxnSpPr>
            <p:nvPr/>
          </p:nvCxnSpPr>
          <p:spPr>
            <a:xfrm>
              <a:off x="2714543" y="467394"/>
              <a:ext cx="159395" cy="152400"/>
            </a:xfrm>
            <a:prstGeom prst="curvedConnector3">
              <a:avLst>
                <a:gd name="adj1" fmla="val -270980"/>
              </a:avLst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ektangel 62">
              <a:extLst>
                <a:ext uri="{FF2B5EF4-FFF2-40B4-BE49-F238E27FC236}">
                  <a16:creationId xmlns:a16="http://schemas.microsoft.com/office/drawing/2014/main" id="{30A37B98-7953-21DE-D77B-01422348CED8}"/>
                </a:ext>
              </a:extLst>
            </p:cNvPr>
            <p:cNvSpPr/>
            <p:nvPr/>
          </p:nvSpPr>
          <p:spPr>
            <a:xfrm>
              <a:off x="1758035" y="103442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Older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64" name="Rektangel 63">
              <a:extLst>
                <a:ext uri="{FF2B5EF4-FFF2-40B4-BE49-F238E27FC236}">
                  <a16:creationId xmlns:a16="http://schemas.microsoft.com/office/drawing/2014/main" id="{AC6E736B-230E-6984-4878-CD3E5C3366B7}"/>
                </a:ext>
              </a:extLst>
            </p:cNvPr>
            <p:cNvSpPr/>
            <p:nvPr/>
          </p:nvSpPr>
          <p:spPr>
            <a:xfrm>
              <a:off x="2882967" y="463056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Newer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9553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C9761E2C-18A6-485D-8DFD-514E09BA9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" y="0"/>
            <a:ext cx="12169141" cy="6858000"/>
          </a:xfrm>
          <a:prstGeom prst="rect">
            <a:avLst/>
          </a:prstGeom>
        </p:spPr>
      </p:pic>
      <p:grpSp>
        <p:nvGrpSpPr>
          <p:cNvPr id="26" name="Gruppe 25">
            <a:extLst>
              <a:ext uri="{FF2B5EF4-FFF2-40B4-BE49-F238E27FC236}">
                <a16:creationId xmlns:a16="http://schemas.microsoft.com/office/drawing/2014/main" id="{91F9A5EA-EB6E-2843-B9C5-AE9EFB12D745}"/>
              </a:ext>
            </a:extLst>
          </p:cNvPr>
          <p:cNvGrpSpPr/>
          <p:nvPr/>
        </p:nvGrpSpPr>
        <p:grpSpPr>
          <a:xfrm>
            <a:off x="9428077" y="1744017"/>
            <a:ext cx="977666" cy="1010334"/>
            <a:chOff x="11081544" y="1316979"/>
            <a:chExt cx="977666" cy="1010334"/>
          </a:xfrm>
          <a:solidFill>
            <a:schemeClr val="bg1">
              <a:alpha val="81000"/>
            </a:schemeClr>
          </a:solidFill>
        </p:grpSpPr>
        <p:sp>
          <p:nvSpPr>
            <p:cNvPr id="27" name="Rektangel 26">
              <a:extLst>
                <a:ext uri="{FF2B5EF4-FFF2-40B4-BE49-F238E27FC236}">
                  <a16:creationId xmlns:a16="http://schemas.microsoft.com/office/drawing/2014/main" id="{923B34E5-C591-737E-7A8D-074530F03815}"/>
                </a:ext>
              </a:extLst>
            </p:cNvPr>
            <p:cNvSpPr/>
            <p:nvPr/>
          </p:nvSpPr>
          <p:spPr>
            <a:xfrm>
              <a:off x="11081544" y="1316979"/>
              <a:ext cx="977666" cy="665788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SPH T155 Firtina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155mm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Rett linje 27">
              <a:extLst>
                <a:ext uri="{FF2B5EF4-FFF2-40B4-BE49-F238E27FC236}">
                  <a16:creationId xmlns:a16="http://schemas.microsoft.com/office/drawing/2014/main" id="{53919BB5-0B62-03DF-F977-66B2C7EFA956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11243516" y="1982767"/>
              <a:ext cx="326861" cy="344546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kstSylinder 70">
            <a:extLst>
              <a:ext uri="{FF2B5EF4-FFF2-40B4-BE49-F238E27FC236}">
                <a16:creationId xmlns:a16="http://schemas.microsoft.com/office/drawing/2014/main" id="{BF1E3938-2929-0167-B305-2853ED2F929C}"/>
              </a:ext>
            </a:extLst>
          </p:cNvPr>
          <p:cNvSpPr txBox="1"/>
          <p:nvPr/>
        </p:nvSpPr>
        <p:spPr>
          <a:xfrm>
            <a:off x="157201" y="92711"/>
            <a:ext cx="1224759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>
            <a:defPPr>
              <a:defRPr lang="en-150"/>
            </a:defPPr>
            <a:lvl1pPr>
              <a:defRPr sz="3200" b="1"/>
            </a:lvl1pPr>
          </a:lstStyle>
          <a:p>
            <a:r>
              <a:rPr lang="en-US" sz="2400" dirty="0"/>
              <a:t>Artillery</a:t>
            </a:r>
            <a:endParaRPr lang="en-150" sz="2400" dirty="0"/>
          </a:p>
        </p:txBody>
      </p:sp>
      <p:grpSp>
        <p:nvGrpSpPr>
          <p:cNvPr id="30" name="Gruppe 29">
            <a:extLst>
              <a:ext uri="{FF2B5EF4-FFF2-40B4-BE49-F238E27FC236}">
                <a16:creationId xmlns:a16="http://schemas.microsoft.com/office/drawing/2014/main" id="{3F6CBCE2-C8E1-AEF8-139C-BA2DA1CC9912}"/>
              </a:ext>
            </a:extLst>
          </p:cNvPr>
          <p:cNvGrpSpPr/>
          <p:nvPr/>
        </p:nvGrpSpPr>
        <p:grpSpPr>
          <a:xfrm>
            <a:off x="6186751" y="1446866"/>
            <a:ext cx="977666" cy="1129066"/>
            <a:chOff x="10000356" y="367572"/>
            <a:chExt cx="977666" cy="1121199"/>
          </a:xfrm>
          <a:solidFill>
            <a:schemeClr val="bg1">
              <a:alpha val="81000"/>
            </a:schemeClr>
          </a:solidFill>
        </p:grpSpPr>
        <p:sp>
          <p:nvSpPr>
            <p:cNvPr id="31" name="Rektangel 30">
              <a:extLst>
                <a:ext uri="{FF2B5EF4-FFF2-40B4-BE49-F238E27FC236}">
                  <a16:creationId xmlns:a16="http://schemas.microsoft.com/office/drawing/2014/main" id="{26B7D1DC-39A8-A74D-E34B-F18D0BDD7EA2}"/>
                </a:ext>
              </a:extLst>
            </p:cNvPr>
            <p:cNvSpPr/>
            <p:nvPr/>
          </p:nvSpPr>
          <p:spPr>
            <a:xfrm>
              <a:off x="10000356" y="367572"/>
              <a:ext cx="977666" cy="664791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SPH M109 Paladin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155mm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3" name="Rett linje 32">
              <a:extLst>
                <a:ext uri="{FF2B5EF4-FFF2-40B4-BE49-F238E27FC236}">
                  <a16:creationId xmlns:a16="http://schemas.microsoft.com/office/drawing/2014/main" id="{979FBE92-E1C7-078B-7CCB-4EA385E790C4}"/>
                </a:ext>
              </a:extLst>
            </p:cNvPr>
            <p:cNvCxnSpPr>
              <a:cxnSpLocks/>
              <a:endCxn id="31" idx="2"/>
            </p:cNvCxnSpPr>
            <p:nvPr/>
          </p:nvCxnSpPr>
          <p:spPr>
            <a:xfrm flipV="1">
              <a:off x="10459732" y="1032363"/>
              <a:ext cx="29457" cy="456408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ktangel 54">
            <a:extLst>
              <a:ext uri="{FF2B5EF4-FFF2-40B4-BE49-F238E27FC236}">
                <a16:creationId xmlns:a16="http://schemas.microsoft.com/office/drawing/2014/main" id="{257029A7-1AAF-C4E4-CD21-DF2EB7DC4AFF}"/>
              </a:ext>
            </a:extLst>
          </p:cNvPr>
          <p:cNvSpPr/>
          <p:nvPr/>
        </p:nvSpPr>
        <p:spPr>
          <a:xfrm>
            <a:off x="4149934" y="2169966"/>
            <a:ext cx="977666" cy="479677"/>
          </a:xfrm>
          <a:prstGeom prst="rect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" tIns="18000" rIns="18000" bIns="18000"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MRL </a:t>
            </a:r>
            <a:br>
              <a:rPr lang="en-US" sz="1200" dirty="0">
                <a:solidFill>
                  <a:schemeClr val="tx1"/>
                </a:solidFill>
              </a:rPr>
            </a:br>
            <a:r>
              <a:rPr lang="en-US" sz="1200" dirty="0">
                <a:solidFill>
                  <a:schemeClr val="tx1"/>
                </a:solidFill>
              </a:rPr>
              <a:t>FDDM (FC)</a:t>
            </a:r>
            <a:endParaRPr lang="en-150" sz="1200" dirty="0">
              <a:solidFill>
                <a:schemeClr val="tx1"/>
              </a:solidFill>
            </a:endParaRPr>
          </a:p>
        </p:txBody>
      </p:sp>
      <p:cxnSp>
        <p:nvCxnSpPr>
          <p:cNvPr id="56" name="Rett linje 55">
            <a:extLst>
              <a:ext uri="{FF2B5EF4-FFF2-40B4-BE49-F238E27FC236}">
                <a16:creationId xmlns:a16="http://schemas.microsoft.com/office/drawing/2014/main" id="{032A352A-07A9-AC73-BF8F-0FA88985A869}"/>
              </a:ext>
            </a:extLst>
          </p:cNvPr>
          <p:cNvCxnSpPr>
            <a:cxnSpLocks/>
            <a:stCxn id="55" idx="2"/>
          </p:cNvCxnSpPr>
          <p:nvPr/>
        </p:nvCxnSpPr>
        <p:spPr>
          <a:xfrm flipH="1">
            <a:off x="4348976" y="2649643"/>
            <a:ext cx="289791" cy="372337"/>
          </a:xfrm>
          <a:prstGeom prst="line">
            <a:avLst/>
          </a:prstGeom>
          <a:solidFill>
            <a:schemeClr val="bg1">
              <a:alpha val="81000"/>
            </a:schemeClr>
          </a:solidFill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uppe 7">
            <a:extLst>
              <a:ext uri="{FF2B5EF4-FFF2-40B4-BE49-F238E27FC236}">
                <a16:creationId xmlns:a16="http://schemas.microsoft.com/office/drawing/2014/main" id="{3FDD2F9C-552A-62AB-5C69-3FF5AACC22BB}"/>
              </a:ext>
            </a:extLst>
          </p:cNvPr>
          <p:cNvGrpSpPr/>
          <p:nvPr/>
        </p:nvGrpSpPr>
        <p:grpSpPr>
          <a:xfrm>
            <a:off x="1429877" y="1744016"/>
            <a:ext cx="977666" cy="912255"/>
            <a:chOff x="10000356" y="597596"/>
            <a:chExt cx="977666" cy="905899"/>
          </a:xfrm>
          <a:solidFill>
            <a:schemeClr val="bg1">
              <a:alpha val="81000"/>
            </a:schemeClr>
          </a:solidFill>
        </p:grpSpPr>
        <p:sp>
          <p:nvSpPr>
            <p:cNvPr id="9" name="Rektangel 8">
              <a:extLst>
                <a:ext uri="{FF2B5EF4-FFF2-40B4-BE49-F238E27FC236}">
                  <a16:creationId xmlns:a16="http://schemas.microsoft.com/office/drawing/2014/main" id="{0DB37BA4-97CD-B352-5FCD-E15D815ED6E0}"/>
                </a:ext>
              </a:extLst>
            </p:cNvPr>
            <p:cNvSpPr/>
            <p:nvPr/>
          </p:nvSpPr>
          <p:spPr>
            <a:xfrm>
              <a:off x="10000356" y="597596"/>
              <a:ext cx="977666" cy="492401"/>
            </a:xfrm>
            <a:prstGeom prst="rect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MLRS M270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227mm</a:t>
              </a:r>
              <a:endParaRPr lang="en-150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Rett linje 9">
              <a:extLst>
                <a:ext uri="{FF2B5EF4-FFF2-40B4-BE49-F238E27FC236}">
                  <a16:creationId xmlns:a16="http://schemas.microsoft.com/office/drawing/2014/main" id="{0BD7E70A-74CF-7227-5861-9280A73A3625}"/>
                </a:ext>
              </a:extLst>
            </p:cNvPr>
            <p:cNvCxnSpPr>
              <a:cxnSpLocks/>
              <a:endCxn id="9" idx="2"/>
            </p:cNvCxnSpPr>
            <p:nvPr/>
          </p:nvCxnSpPr>
          <p:spPr>
            <a:xfrm flipH="1" flipV="1">
              <a:off x="10489189" y="1089997"/>
              <a:ext cx="43905" cy="413498"/>
            </a:xfrm>
            <a:prstGeom prst="line">
              <a:avLst/>
            </a:prstGeom>
            <a:grpFill/>
            <a:ln w="317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e 10">
            <a:extLst>
              <a:ext uri="{FF2B5EF4-FFF2-40B4-BE49-F238E27FC236}">
                <a16:creationId xmlns:a16="http://schemas.microsoft.com/office/drawing/2014/main" id="{1C384552-C616-FAB2-0D92-29F2CB2FB052}"/>
              </a:ext>
            </a:extLst>
          </p:cNvPr>
          <p:cNvGrpSpPr/>
          <p:nvPr/>
        </p:nvGrpSpPr>
        <p:grpSpPr>
          <a:xfrm>
            <a:off x="10108851" y="6391752"/>
            <a:ext cx="1823068" cy="346849"/>
            <a:chOff x="9836708" y="110694"/>
            <a:chExt cx="1823068" cy="346849"/>
          </a:xfrm>
        </p:grpSpPr>
        <p:sp>
          <p:nvSpPr>
            <p:cNvPr id="12" name="Rektangel 11">
              <a:extLst>
                <a:ext uri="{FF2B5EF4-FFF2-40B4-BE49-F238E27FC236}">
                  <a16:creationId xmlns:a16="http://schemas.microsoft.com/office/drawing/2014/main" id="{6FBDE69A-89A5-3762-322A-960C71D23F0A}"/>
                </a:ext>
              </a:extLst>
            </p:cNvPr>
            <p:cNvSpPr/>
            <p:nvPr/>
          </p:nvSpPr>
          <p:spPr>
            <a:xfrm>
              <a:off x="9836708" y="110694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Older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3" name="Rektangel 12">
              <a:extLst>
                <a:ext uri="{FF2B5EF4-FFF2-40B4-BE49-F238E27FC236}">
                  <a16:creationId xmlns:a16="http://schemas.microsoft.com/office/drawing/2014/main" id="{31D796F5-04F2-400B-8C55-1C9C607607BD}"/>
                </a:ext>
              </a:extLst>
            </p:cNvPr>
            <p:cNvSpPr/>
            <p:nvPr/>
          </p:nvSpPr>
          <p:spPr>
            <a:xfrm>
              <a:off x="11062519" y="124649"/>
              <a:ext cx="597257" cy="332894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" tIns="18000" rIns="18000" bIns="18000"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</a:rPr>
                <a:t>Newer</a:t>
              </a:r>
              <a:endParaRPr lang="en-150" sz="14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Rett pilkobling 13">
              <a:extLst>
                <a:ext uri="{FF2B5EF4-FFF2-40B4-BE49-F238E27FC236}">
                  <a16:creationId xmlns:a16="http://schemas.microsoft.com/office/drawing/2014/main" id="{3B6D9BCF-B602-3F00-59B0-45B0B1A28625}"/>
                </a:ext>
              </a:extLst>
            </p:cNvPr>
            <p:cNvCxnSpPr/>
            <p:nvPr/>
          </p:nvCxnSpPr>
          <p:spPr>
            <a:xfrm>
              <a:off x="10420258" y="291690"/>
              <a:ext cx="589077" cy="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7747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</TotalTime>
  <Words>548</Words>
  <Application>Microsoft Office PowerPoint</Application>
  <PresentationFormat>Widescreen</PresentationFormat>
  <Paragraphs>270</Paragraphs>
  <Slides>15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Office-tema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Per Feet</dc:creator>
  <cp:lastModifiedBy>Per Feet</cp:lastModifiedBy>
  <cp:revision>4</cp:revision>
  <dcterms:created xsi:type="dcterms:W3CDTF">2022-11-07T18:32:26Z</dcterms:created>
  <dcterms:modified xsi:type="dcterms:W3CDTF">2022-12-16T12:51:10Z</dcterms:modified>
</cp:coreProperties>
</file>

<file path=docProps/thumbnail.jpeg>
</file>